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4"/>
  </p:notesMasterIdLst>
  <p:sldIdLst>
    <p:sldId id="256" r:id="rId2"/>
    <p:sldId id="260" r:id="rId3"/>
    <p:sldId id="259" r:id="rId4"/>
    <p:sldId id="257" r:id="rId5"/>
    <p:sldId id="314" r:id="rId6"/>
    <p:sldId id="315" r:id="rId7"/>
    <p:sldId id="316" r:id="rId8"/>
    <p:sldId id="258" r:id="rId9"/>
    <p:sldId id="317" r:id="rId10"/>
    <p:sldId id="318" r:id="rId11"/>
    <p:sldId id="320" r:id="rId12"/>
    <p:sldId id="322" r:id="rId13"/>
    <p:sldId id="323" r:id="rId14"/>
    <p:sldId id="324" r:id="rId15"/>
    <p:sldId id="325" r:id="rId16"/>
    <p:sldId id="327" r:id="rId17"/>
    <p:sldId id="331" r:id="rId18"/>
    <p:sldId id="332" r:id="rId19"/>
    <p:sldId id="333" r:id="rId20"/>
    <p:sldId id="334" r:id="rId21"/>
    <p:sldId id="346" r:id="rId22"/>
    <p:sldId id="337" r:id="rId23"/>
    <p:sldId id="338" r:id="rId24"/>
    <p:sldId id="339" r:id="rId25"/>
    <p:sldId id="345" r:id="rId26"/>
    <p:sldId id="340" r:id="rId27"/>
    <p:sldId id="341" r:id="rId28"/>
    <p:sldId id="342" r:id="rId29"/>
    <p:sldId id="343" r:id="rId30"/>
    <p:sldId id="268" r:id="rId31"/>
    <p:sldId id="344" r:id="rId32"/>
    <p:sldId id="274" r:id="rId33"/>
  </p:sldIdLst>
  <p:sldSz cx="9144000" cy="5143500" type="screen16x9"/>
  <p:notesSz cx="6858000" cy="9144000"/>
  <p:embeddedFontLst>
    <p:embeddedFont>
      <p:font typeface="Bebas Neue" panose="020B0604020202020204" charset="0"/>
      <p:regular r:id="rId35"/>
    </p:embeddedFont>
    <p:embeddedFont>
      <p:font typeface="Roboto Condensed Light" panose="02000000000000000000" pitchFamily="2" charset="0"/>
      <p:regular r:id="rId36"/>
      <p:italic r:id="rId37"/>
    </p:embeddedFont>
    <p:embeddedFont>
      <p:font typeface="Calibri" panose="020F0502020204030204" pitchFamily="34" charset="0"/>
      <p:regular r:id="rId38"/>
      <p:bold r:id="rId39"/>
      <p:italic r:id="rId40"/>
      <p:boldItalic r:id="rId41"/>
    </p:embeddedFont>
    <p:embeddedFont>
      <p:font typeface="Yu Gothic Light" panose="020B0300000000000000" pitchFamily="34" charset="-128"/>
      <p:regular r:id="rId42"/>
    </p:embeddedFont>
    <p:embeddedFont>
      <p:font typeface="Calibri Light" panose="020F0302020204030204" pitchFamily="34" charset="0"/>
      <p:regular r:id="rId43"/>
      <p:italic r:id="rId44"/>
    </p:embeddedFont>
    <p:embeddedFont>
      <p:font typeface="Arial Black" panose="020B0A04020102020204" pitchFamily="34" charset="0"/>
      <p:bold r:id="rId45"/>
    </p:embeddedFont>
    <p:embeddedFont>
      <p:font typeface="Aptos Black" panose="020B0604020202020204" charset="0"/>
      <p:bold r:id="rId46"/>
      <p:boldItalic r:id="rId47"/>
    </p:embeddedFont>
    <p:embeddedFont>
      <p:font typeface="Arimo"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1007FD-5167-4CB8-AF3D-D15D1C8C8FB9}">
  <a:tblStyle styleId="{5B1007FD-5167-4CB8-AF3D-D15D1C8C8F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7CA7FE-93C3-4C9F-89B7-053080039E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D21A9E1-A1DD-41AB-864A-B2799050AC2F}">
      <dgm:prSet/>
      <dgm:spPr/>
      <dgm:t>
        <a:bodyPr/>
        <a:lstStyle/>
        <a:p>
          <a:r>
            <a:rPr lang="en-US" b="0" i="0" dirty="0">
              <a:latin typeface="Aptos Black" panose="020B0004020202020204" pitchFamily="34" charset="0"/>
              <a:cs typeface="Arial" panose="020B0604020202020204" pitchFamily="34" charset="0"/>
            </a:rPr>
            <a:t>Ý TƯỞNG MAPREDUCE-MEANS</a:t>
          </a:r>
          <a:endParaRPr lang="en-US" dirty="0">
            <a:latin typeface="Aptos Black" panose="020B0004020202020204" pitchFamily="34" charset="0"/>
            <a:cs typeface="Arial" panose="020B0604020202020204" pitchFamily="34" charset="0"/>
          </a:endParaRPr>
        </a:p>
      </dgm:t>
    </dgm:pt>
    <dgm:pt modelId="{AEC48628-D3A6-4CF6-B28A-7122E9455E1F}" type="parTrans" cxnId="{EC3DA811-E58D-40F8-ABB5-B78C66AC7E9D}">
      <dgm:prSet/>
      <dgm:spPr/>
      <dgm:t>
        <a:bodyPr/>
        <a:lstStyle/>
        <a:p>
          <a:endParaRPr lang="en-US"/>
        </a:p>
      </dgm:t>
    </dgm:pt>
    <dgm:pt modelId="{15A94AAE-4F23-4042-8119-9A0AF730729E}" type="sibTrans" cxnId="{EC3DA811-E58D-40F8-ABB5-B78C66AC7E9D}">
      <dgm:prSet/>
      <dgm:spPr/>
      <dgm:t>
        <a:bodyPr/>
        <a:lstStyle/>
        <a:p>
          <a:endParaRPr lang="en-US"/>
        </a:p>
      </dgm:t>
    </dgm:pt>
    <dgm:pt modelId="{D8E8D95D-20DD-4E3B-A9E2-A8BCC6FDC8A9}" type="pres">
      <dgm:prSet presAssocID="{C27CA7FE-93C3-4C9F-89B7-053080039E0A}" presName="linear" presStyleCnt="0">
        <dgm:presLayoutVars>
          <dgm:animLvl val="lvl"/>
          <dgm:resizeHandles val="exact"/>
        </dgm:presLayoutVars>
      </dgm:prSet>
      <dgm:spPr/>
      <dgm:t>
        <a:bodyPr/>
        <a:lstStyle/>
        <a:p>
          <a:endParaRPr lang="en-US"/>
        </a:p>
      </dgm:t>
    </dgm:pt>
    <dgm:pt modelId="{26FE8D6F-B857-4182-B323-0992B738B097}" type="pres">
      <dgm:prSet presAssocID="{ED21A9E1-A1DD-41AB-864A-B2799050AC2F}" presName="parentText" presStyleLbl="node1" presStyleIdx="0" presStyleCnt="1" custLinFactNeighborX="-11736" custLinFactNeighborY="2533">
        <dgm:presLayoutVars>
          <dgm:chMax val="0"/>
          <dgm:bulletEnabled val="1"/>
        </dgm:presLayoutVars>
      </dgm:prSet>
      <dgm:spPr/>
      <dgm:t>
        <a:bodyPr/>
        <a:lstStyle/>
        <a:p>
          <a:endParaRPr lang="en-US"/>
        </a:p>
      </dgm:t>
    </dgm:pt>
  </dgm:ptLst>
  <dgm:cxnLst>
    <dgm:cxn modelId="{9D1800A0-C1B5-4FB2-A918-D1D8840D3FA1}" type="presOf" srcId="{ED21A9E1-A1DD-41AB-864A-B2799050AC2F}" destId="{26FE8D6F-B857-4182-B323-0992B738B097}" srcOrd="0" destOrd="0" presId="urn:microsoft.com/office/officeart/2005/8/layout/vList2"/>
    <dgm:cxn modelId="{EC3DA811-E58D-40F8-ABB5-B78C66AC7E9D}" srcId="{C27CA7FE-93C3-4C9F-89B7-053080039E0A}" destId="{ED21A9E1-A1DD-41AB-864A-B2799050AC2F}" srcOrd="0" destOrd="0" parTransId="{AEC48628-D3A6-4CF6-B28A-7122E9455E1F}" sibTransId="{15A94AAE-4F23-4042-8119-9A0AF730729E}"/>
    <dgm:cxn modelId="{23633238-69B3-4990-B99A-ECD9607AD490}" type="presOf" srcId="{C27CA7FE-93C3-4C9F-89B7-053080039E0A}" destId="{D8E8D95D-20DD-4E3B-A9E2-A8BCC6FDC8A9}" srcOrd="0" destOrd="0" presId="urn:microsoft.com/office/officeart/2005/8/layout/vList2"/>
    <dgm:cxn modelId="{E61ABA3A-4CB7-447D-BA0D-2A45A37DE7D8}" type="presParOf" srcId="{D8E8D95D-20DD-4E3B-A9E2-A8BCC6FDC8A9}" destId="{26FE8D6F-B857-4182-B323-0992B738B09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D72316-36F5-4C68-8496-4A75CD62313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98384E-2F8E-4E74-A838-C5F5FBD9AF3F}">
      <dgm:prSet custT="1"/>
      <dgm:spPr/>
      <dgm:t>
        <a:bodyPr/>
        <a:lstStyle/>
        <a:p>
          <a:r>
            <a:rPr lang="en-US" sz="2100" b="0" i="0">
              <a:latin typeface="Aptos Black" panose="020B0004020202020204" pitchFamily="34" charset="0"/>
            </a:rPr>
            <a:t>CÔNG NGHỆ SỬ DỤNG</a:t>
          </a:r>
        </a:p>
      </dgm:t>
    </dgm:pt>
    <dgm:pt modelId="{181753B3-8EEE-4C96-9DC7-7966C22B2607}" type="parTrans" cxnId="{9BB0B754-6ABC-4B07-AA4B-19EB4DF4BD02}">
      <dgm:prSet/>
      <dgm:spPr/>
      <dgm:t>
        <a:bodyPr/>
        <a:lstStyle/>
        <a:p>
          <a:endParaRPr lang="en-US"/>
        </a:p>
      </dgm:t>
    </dgm:pt>
    <dgm:pt modelId="{B41C19D4-8C1E-473E-9983-7A7D45168BE7}" type="sibTrans" cxnId="{9BB0B754-6ABC-4B07-AA4B-19EB4DF4BD02}">
      <dgm:prSet/>
      <dgm:spPr/>
      <dgm:t>
        <a:bodyPr/>
        <a:lstStyle/>
        <a:p>
          <a:endParaRPr lang="en-US"/>
        </a:p>
      </dgm:t>
    </dgm:pt>
    <dgm:pt modelId="{AA747469-7D9D-4326-9043-559978B8FAE1}" type="pres">
      <dgm:prSet presAssocID="{D9D72316-36F5-4C68-8496-4A75CD623137}" presName="vert0" presStyleCnt="0">
        <dgm:presLayoutVars>
          <dgm:dir/>
          <dgm:animOne val="branch"/>
          <dgm:animLvl val="lvl"/>
        </dgm:presLayoutVars>
      </dgm:prSet>
      <dgm:spPr/>
      <dgm:t>
        <a:bodyPr/>
        <a:lstStyle/>
        <a:p>
          <a:endParaRPr lang="en-US"/>
        </a:p>
      </dgm:t>
    </dgm:pt>
    <dgm:pt modelId="{2CF018FB-1734-4D05-9A54-D78073FD3F96}" type="pres">
      <dgm:prSet presAssocID="{5898384E-2F8E-4E74-A838-C5F5FBD9AF3F}" presName="thickLine" presStyleLbl="alignNode1" presStyleIdx="0" presStyleCnt="1"/>
      <dgm:spPr/>
    </dgm:pt>
    <dgm:pt modelId="{7D05D971-649B-4102-90B9-97F6CD76A7B2}" type="pres">
      <dgm:prSet presAssocID="{5898384E-2F8E-4E74-A838-C5F5FBD9AF3F}" presName="horz1" presStyleCnt="0"/>
      <dgm:spPr/>
    </dgm:pt>
    <dgm:pt modelId="{D2B4DD98-55D7-4008-AF47-09F9907AE494}" type="pres">
      <dgm:prSet presAssocID="{5898384E-2F8E-4E74-A838-C5F5FBD9AF3F}" presName="tx1" presStyleLbl="revTx" presStyleIdx="0" presStyleCnt="1"/>
      <dgm:spPr/>
      <dgm:t>
        <a:bodyPr/>
        <a:lstStyle/>
        <a:p>
          <a:endParaRPr lang="en-US"/>
        </a:p>
      </dgm:t>
    </dgm:pt>
    <dgm:pt modelId="{44A8A63B-CD6A-4076-BE27-CA5E661478FA}" type="pres">
      <dgm:prSet presAssocID="{5898384E-2F8E-4E74-A838-C5F5FBD9AF3F}" presName="vert1" presStyleCnt="0"/>
      <dgm:spPr/>
    </dgm:pt>
  </dgm:ptLst>
  <dgm:cxnLst>
    <dgm:cxn modelId="{9BB0B754-6ABC-4B07-AA4B-19EB4DF4BD02}" srcId="{D9D72316-36F5-4C68-8496-4A75CD623137}" destId="{5898384E-2F8E-4E74-A838-C5F5FBD9AF3F}" srcOrd="0" destOrd="0" parTransId="{181753B3-8EEE-4C96-9DC7-7966C22B2607}" sibTransId="{B41C19D4-8C1E-473E-9983-7A7D45168BE7}"/>
    <dgm:cxn modelId="{353752FB-13DB-4499-9D93-6E1BA1A49240}" type="presOf" srcId="{D9D72316-36F5-4C68-8496-4A75CD623137}" destId="{AA747469-7D9D-4326-9043-559978B8FAE1}" srcOrd="0" destOrd="0" presId="urn:microsoft.com/office/officeart/2008/layout/LinedList"/>
    <dgm:cxn modelId="{40CD2DA9-E84E-46C2-B386-D3D24DFE34C2}" type="presOf" srcId="{5898384E-2F8E-4E74-A838-C5F5FBD9AF3F}" destId="{D2B4DD98-55D7-4008-AF47-09F9907AE494}" srcOrd="0" destOrd="0" presId="urn:microsoft.com/office/officeart/2008/layout/LinedList"/>
    <dgm:cxn modelId="{EBF844C3-6ED3-42B4-8C2E-48D2E499985F}" type="presParOf" srcId="{AA747469-7D9D-4326-9043-559978B8FAE1}" destId="{2CF018FB-1734-4D05-9A54-D78073FD3F96}" srcOrd="0" destOrd="0" presId="urn:microsoft.com/office/officeart/2008/layout/LinedList"/>
    <dgm:cxn modelId="{959A49A9-6B37-49D3-8807-BAC4EA3DF0B5}" type="presParOf" srcId="{AA747469-7D9D-4326-9043-559978B8FAE1}" destId="{7D05D971-649B-4102-90B9-97F6CD76A7B2}" srcOrd="1" destOrd="0" presId="urn:microsoft.com/office/officeart/2008/layout/LinedList"/>
    <dgm:cxn modelId="{9C0C82FE-6316-4D40-AA7F-CA86ECF2FB98}" type="presParOf" srcId="{7D05D971-649B-4102-90B9-97F6CD76A7B2}" destId="{D2B4DD98-55D7-4008-AF47-09F9907AE494}" srcOrd="0" destOrd="0" presId="urn:microsoft.com/office/officeart/2008/layout/LinedList"/>
    <dgm:cxn modelId="{1BF3B2AC-97DD-4253-B805-3F9F337F5038}" type="presParOf" srcId="{7D05D971-649B-4102-90B9-97F6CD76A7B2}" destId="{44A8A63B-CD6A-4076-BE27-CA5E661478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9D72316-36F5-4C68-8496-4A75CD62313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98384E-2F8E-4E74-A838-C5F5FBD9AF3F}">
      <dgm:prSet custT="1"/>
      <dgm:spPr/>
      <dgm:t>
        <a:bodyPr/>
        <a:lstStyle/>
        <a:p>
          <a:r>
            <a:rPr lang="en-US" sz="2100" b="0" i="0">
              <a:latin typeface="Aptos Black" panose="020B0004020202020204" pitchFamily="34" charset="0"/>
            </a:rPr>
            <a:t>XỬ LÍ DỮ LIỆU</a:t>
          </a:r>
        </a:p>
      </dgm:t>
    </dgm:pt>
    <dgm:pt modelId="{181753B3-8EEE-4C96-9DC7-7966C22B2607}" type="parTrans" cxnId="{9BB0B754-6ABC-4B07-AA4B-19EB4DF4BD02}">
      <dgm:prSet/>
      <dgm:spPr/>
      <dgm:t>
        <a:bodyPr/>
        <a:lstStyle/>
        <a:p>
          <a:endParaRPr lang="en-US"/>
        </a:p>
      </dgm:t>
    </dgm:pt>
    <dgm:pt modelId="{B41C19D4-8C1E-473E-9983-7A7D45168BE7}" type="sibTrans" cxnId="{9BB0B754-6ABC-4B07-AA4B-19EB4DF4BD02}">
      <dgm:prSet/>
      <dgm:spPr/>
      <dgm:t>
        <a:bodyPr/>
        <a:lstStyle/>
        <a:p>
          <a:endParaRPr lang="en-US"/>
        </a:p>
      </dgm:t>
    </dgm:pt>
    <dgm:pt modelId="{AA747469-7D9D-4326-9043-559978B8FAE1}" type="pres">
      <dgm:prSet presAssocID="{D9D72316-36F5-4C68-8496-4A75CD623137}" presName="vert0" presStyleCnt="0">
        <dgm:presLayoutVars>
          <dgm:dir/>
          <dgm:animOne val="branch"/>
          <dgm:animLvl val="lvl"/>
        </dgm:presLayoutVars>
      </dgm:prSet>
      <dgm:spPr/>
      <dgm:t>
        <a:bodyPr/>
        <a:lstStyle/>
        <a:p>
          <a:endParaRPr lang="en-US"/>
        </a:p>
      </dgm:t>
    </dgm:pt>
    <dgm:pt modelId="{2CF018FB-1734-4D05-9A54-D78073FD3F96}" type="pres">
      <dgm:prSet presAssocID="{5898384E-2F8E-4E74-A838-C5F5FBD9AF3F}" presName="thickLine" presStyleLbl="alignNode1" presStyleIdx="0" presStyleCnt="1"/>
      <dgm:spPr/>
    </dgm:pt>
    <dgm:pt modelId="{7D05D971-649B-4102-90B9-97F6CD76A7B2}" type="pres">
      <dgm:prSet presAssocID="{5898384E-2F8E-4E74-A838-C5F5FBD9AF3F}" presName="horz1" presStyleCnt="0"/>
      <dgm:spPr/>
    </dgm:pt>
    <dgm:pt modelId="{D2B4DD98-55D7-4008-AF47-09F9907AE494}" type="pres">
      <dgm:prSet presAssocID="{5898384E-2F8E-4E74-A838-C5F5FBD9AF3F}" presName="tx1" presStyleLbl="revTx" presStyleIdx="0" presStyleCnt="1"/>
      <dgm:spPr/>
      <dgm:t>
        <a:bodyPr/>
        <a:lstStyle/>
        <a:p>
          <a:endParaRPr lang="en-US"/>
        </a:p>
      </dgm:t>
    </dgm:pt>
    <dgm:pt modelId="{44A8A63B-CD6A-4076-BE27-CA5E661478FA}" type="pres">
      <dgm:prSet presAssocID="{5898384E-2F8E-4E74-A838-C5F5FBD9AF3F}" presName="vert1" presStyleCnt="0"/>
      <dgm:spPr/>
    </dgm:pt>
  </dgm:ptLst>
  <dgm:cxnLst>
    <dgm:cxn modelId="{9BB0B754-6ABC-4B07-AA4B-19EB4DF4BD02}" srcId="{D9D72316-36F5-4C68-8496-4A75CD623137}" destId="{5898384E-2F8E-4E74-A838-C5F5FBD9AF3F}" srcOrd="0" destOrd="0" parTransId="{181753B3-8EEE-4C96-9DC7-7966C22B2607}" sibTransId="{B41C19D4-8C1E-473E-9983-7A7D45168BE7}"/>
    <dgm:cxn modelId="{353752FB-13DB-4499-9D93-6E1BA1A49240}" type="presOf" srcId="{D9D72316-36F5-4C68-8496-4A75CD623137}" destId="{AA747469-7D9D-4326-9043-559978B8FAE1}" srcOrd="0" destOrd="0" presId="urn:microsoft.com/office/officeart/2008/layout/LinedList"/>
    <dgm:cxn modelId="{40CD2DA9-E84E-46C2-B386-D3D24DFE34C2}" type="presOf" srcId="{5898384E-2F8E-4E74-A838-C5F5FBD9AF3F}" destId="{D2B4DD98-55D7-4008-AF47-09F9907AE494}" srcOrd="0" destOrd="0" presId="urn:microsoft.com/office/officeart/2008/layout/LinedList"/>
    <dgm:cxn modelId="{EBF844C3-6ED3-42B4-8C2E-48D2E499985F}" type="presParOf" srcId="{AA747469-7D9D-4326-9043-559978B8FAE1}" destId="{2CF018FB-1734-4D05-9A54-D78073FD3F96}" srcOrd="0" destOrd="0" presId="urn:microsoft.com/office/officeart/2008/layout/LinedList"/>
    <dgm:cxn modelId="{959A49A9-6B37-49D3-8807-BAC4EA3DF0B5}" type="presParOf" srcId="{AA747469-7D9D-4326-9043-559978B8FAE1}" destId="{7D05D971-649B-4102-90B9-97F6CD76A7B2}" srcOrd="1" destOrd="0" presId="urn:microsoft.com/office/officeart/2008/layout/LinedList"/>
    <dgm:cxn modelId="{9C0C82FE-6316-4D40-AA7F-CA86ECF2FB98}" type="presParOf" srcId="{7D05D971-649B-4102-90B9-97F6CD76A7B2}" destId="{D2B4DD98-55D7-4008-AF47-09F9907AE494}" srcOrd="0" destOrd="0" presId="urn:microsoft.com/office/officeart/2008/layout/LinedList"/>
    <dgm:cxn modelId="{1BF3B2AC-97DD-4253-B805-3F9F337F5038}" type="presParOf" srcId="{7D05D971-649B-4102-90B9-97F6CD76A7B2}" destId="{44A8A63B-CD6A-4076-BE27-CA5E661478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9D72316-36F5-4C68-8496-4A75CD62313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98384E-2F8E-4E74-A838-C5F5FBD9AF3F}">
      <dgm:prSet custT="1"/>
      <dgm:spPr/>
      <dgm:t>
        <a:bodyPr/>
        <a:lstStyle/>
        <a:p>
          <a:r>
            <a:rPr lang="vi-VN" sz="2100" b="0" i="0" dirty="0" smtClean="0">
              <a:latin typeface="Aptos Black" panose="020B0004020202020204" pitchFamily="34" charset="0"/>
            </a:rPr>
            <a:t>KẾT QUẢ BÀI TOÁN</a:t>
          </a:r>
          <a:endParaRPr lang="en-US" sz="2100" b="0" i="0" dirty="0">
            <a:latin typeface="Aptos Black" panose="020B0004020202020204" pitchFamily="34" charset="0"/>
          </a:endParaRPr>
        </a:p>
      </dgm:t>
    </dgm:pt>
    <dgm:pt modelId="{181753B3-8EEE-4C96-9DC7-7966C22B2607}" type="parTrans" cxnId="{9BB0B754-6ABC-4B07-AA4B-19EB4DF4BD02}">
      <dgm:prSet/>
      <dgm:spPr/>
      <dgm:t>
        <a:bodyPr/>
        <a:lstStyle/>
        <a:p>
          <a:endParaRPr lang="en-US"/>
        </a:p>
      </dgm:t>
    </dgm:pt>
    <dgm:pt modelId="{B41C19D4-8C1E-473E-9983-7A7D45168BE7}" type="sibTrans" cxnId="{9BB0B754-6ABC-4B07-AA4B-19EB4DF4BD02}">
      <dgm:prSet/>
      <dgm:spPr/>
      <dgm:t>
        <a:bodyPr/>
        <a:lstStyle/>
        <a:p>
          <a:endParaRPr lang="en-US"/>
        </a:p>
      </dgm:t>
    </dgm:pt>
    <dgm:pt modelId="{AA747469-7D9D-4326-9043-559978B8FAE1}" type="pres">
      <dgm:prSet presAssocID="{D9D72316-36F5-4C68-8496-4A75CD623137}" presName="vert0" presStyleCnt="0">
        <dgm:presLayoutVars>
          <dgm:dir/>
          <dgm:animOne val="branch"/>
          <dgm:animLvl val="lvl"/>
        </dgm:presLayoutVars>
      </dgm:prSet>
      <dgm:spPr/>
      <dgm:t>
        <a:bodyPr/>
        <a:lstStyle/>
        <a:p>
          <a:endParaRPr lang="en-US"/>
        </a:p>
      </dgm:t>
    </dgm:pt>
    <dgm:pt modelId="{2CF018FB-1734-4D05-9A54-D78073FD3F96}" type="pres">
      <dgm:prSet presAssocID="{5898384E-2F8E-4E74-A838-C5F5FBD9AF3F}" presName="thickLine" presStyleLbl="alignNode1" presStyleIdx="0" presStyleCnt="1"/>
      <dgm:spPr/>
    </dgm:pt>
    <dgm:pt modelId="{7D05D971-649B-4102-90B9-97F6CD76A7B2}" type="pres">
      <dgm:prSet presAssocID="{5898384E-2F8E-4E74-A838-C5F5FBD9AF3F}" presName="horz1" presStyleCnt="0"/>
      <dgm:spPr/>
    </dgm:pt>
    <dgm:pt modelId="{D2B4DD98-55D7-4008-AF47-09F9907AE494}" type="pres">
      <dgm:prSet presAssocID="{5898384E-2F8E-4E74-A838-C5F5FBD9AF3F}" presName="tx1" presStyleLbl="revTx" presStyleIdx="0" presStyleCnt="1"/>
      <dgm:spPr/>
      <dgm:t>
        <a:bodyPr/>
        <a:lstStyle/>
        <a:p>
          <a:endParaRPr lang="en-US"/>
        </a:p>
      </dgm:t>
    </dgm:pt>
    <dgm:pt modelId="{44A8A63B-CD6A-4076-BE27-CA5E661478FA}" type="pres">
      <dgm:prSet presAssocID="{5898384E-2F8E-4E74-A838-C5F5FBD9AF3F}" presName="vert1" presStyleCnt="0"/>
      <dgm:spPr/>
    </dgm:pt>
  </dgm:ptLst>
  <dgm:cxnLst>
    <dgm:cxn modelId="{9BB0B754-6ABC-4B07-AA4B-19EB4DF4BD02}" srcId="{D9D72316-36F5-4C68-8496-4A75CD623137}" destId="{5898384E-2F8E-4E74-A838-C5F5FBD9AF3F}" srcOrd="0" destOrd="0" parTransId="{181753B3-8EEE-4C96-9DC7-7966C22B2607}" sibTransId="{B41C19D4-8C1E-473E-9983-7A7D45168BE7}"/>
    <dgm:cxn modelId="{353752FB-13DB-4499-9D93-6E1BA1A49240}" type="presOf" srcId="{D9D72316-36F5-4C68-8496-4A75CD623137}" destId="{AA747469-7D9D-4326-9043-559978B8FAE1}" srcOrd="0" destOrd="0" presId="urn:microsoft.com/office/officeart/2008/layout/LinedList"/>
    <dgm:cxn modelId="{40CD2DA9-E84E-46C2-B386-D3D24DFE34C2}" type="presOf" srcId="{5898384E-2F8E-4E74-A838-C5F5FBD9AF3F}" destId="{D2B4DD98-55D7-4008-AF47-09F9907AE494}" srcOrd="0" destOrd="0" presId="urn:microsoft.com/office/officeart/2008/layout/LinedList"/>
    <dgm:cxn modelId="{EBF844C3-6ED3-42B4-8C2E-48D2E499985F}" type="presParOf" srcId="{AA747469-7D9D-4326-9043-559978B8FAE1}" destId="{2CF018FB-1734-4D05-9A54-D78073FD3F96}" srcOrd="0" destOrd="0" presId="urn:microsoft.com/office/officeart/2008/layout/LinedList"/>
    <dgm:cxn modelId="{959A49A9-6B37-49D3-8807-BAC4EA3DF0B5}" type="presParOf" srcId="{AA747469-7D9D-4326-9043-559978B8FAE1}" destId="{7D05D971-649B-4102-90B9-97F6CD76A7B2}" srcOrd="1" destOrd="0" presId="urn:microsoft.com/office/officeart/2008/layout/LinedList"/>
    <dgm:cxn modelId="{9C0C82FE-6316-4D40-AA7F-CA86ECF2FB98}" type="presParOf" srcId="{7D05D971-649B-4102-90B9-97F6CD76A7B2}" destId="{D2B4DD98-55D7-4008-AF47-09F9907AE494}" srcOrd="0" destOrd="0" presId="urn:microsoft.com/office/officeart/2008/layout/LinedList"/>
    <dgm:cxn modelId="{1BF3B2AC-97DD-4253-B805-3F9F337F5038}" type="presParOf" srcId="{7D05D971-649B-4102-90B9-97F6CD76A7B2}" destId="{44A8A63B-CD6A-4076-BE27-CA5E661478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82196B-AE7D-4F24-B14B-449C9E466B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9421CD-7185-4027-9017-8E789CCB2060}">
      <dgm:prSet custT="1"/>
      <dgm:spPr/>
      <dgm:t>
        <a:bodyPr/>
        <a:lstStyle/>
        <a:p>
          <a:r>
            <a:rPr lang="en-US" sz="1400" b="0" i="0" dirty="0">
              <a:latin typeface="Aptos Black" panose="020B0004020202020204" pitchFamily="34" charset="0"/>
            </a:rPr>
            <a:t>GIỚI THIỆU BÀI TOÁN</a:t>
          </a:r>
          <a:endParaRPr lang="en-US" sz="1400" dirty="0">
            <a:latin typeface="Aptos Black" panose="020B0004020202020204" pitchFamily="34" charset="0"/>
          </a:endParaRPr>
        </a:p>
      </dgm:t>
    </dgm:pt>
    <dgm:pt modelId="{F16C7977-910D-480B-A42C-B40CFDFBB8D7}" type="parTrans" cxnId="{A680BAE0-C369-4117-BD4A-A7D07EC82E81}">
      <dgm:prSet/>
      <dgm:spPr/>
      <dgm:t>
        <a:bodyPr/>
        <a:lstStyle/>
        <a:p>
          <a:endParaRPr lang="en-US"/>
        </a:p>
      </dgm:t>
    </dgm:pt>
    <dgm:pt modelId="{B74BAD74-6758-4F7B-915D-BFFD6B799A3F}" type="sibTrans" cxnId="{A680BAE0-C369-4117-BD4A-A7D07EC82E81}">
      <dgm:prSet/>
      <dgm:spPr/>
      <dgm:t>
        <a:bodyPr/>
        <a:lstStyle/>
        <a:p>
          <a:endParaRPr lang="en-US"/>
        </a:p>
      </dgm:t>
    </dgm:pt>
    <dgm:pt modelId="{39C8ECEB-B695-4970-8196-D0C54BD82913}" type="pres">
      <dgm:prSet presAssocID="{8E82196B-AE7D-4F24-B14B-449C9E466B70}" presName="linear" presStyleCnt="0">
        <dgm:presLayoutVars>
          <dgm:animLvl val="lvl"/>
          <dgm:resizeHandles val="exact"/>
        </dgm:presLayoutVars>
      </dgm:prSet>
      <dgm:spPr/>
      <dgm:t>
        <a:bodyPr/>
        <a:lstStyle/>
        <a:p>
          <a:endParaRPr lang="en-US"/>
        </a:p>
      </dgm:t>
    </dgm:pt>
    <dgm:pt modelId="{F0F188D6-623A-417F-BF44-FB521279E23E}" type="pres">
      <dgm:prSet presAssocID="{F49421CD-7185-4027-9017-8E789CCB2060}" presName="parentText" presStyleLbl="node1" presStyleIdx="0" presStyleCnt="1" custLinFactY="100000" custLinFactNeighborX="-141" custLinFactNeighborY="167227">
        <dgm:presLayoutVars>
          <dgm:chMax val="0"/>
          <dgm:bulletEnabled val="1"/>
        </dgm:presLayoutVars>
      </dgm:prSet>
      <dgm:spPr/>
      <dgm:t>
        <a:bodyPr/>
        <a:lstStyle/>
        <a:p>
          <a:endParaRPr lang="en-US"/>
        </a:p>
      </dgm:t>
    </dgm:pt>
  </dgm:ptLst>
  <dgm:cxnLst>
    <dgm:cxn modelId="{DF993FB2-0B8F-46D8-87DA-777AA67E648A}" type="presOf" srcId="{F49421CD-7185-4027-9017-8E789CCB2060}" destId="{F0F188D6-623A-417F-BF44-FB521279E23E}" srcOrd="0" destOrd="0" presId="urn:microsoft.com/office/officeart/2005/8/layout/vList2"/>
    <dgm:cxn modelId="{9EA2F630-0F86-4190-B494-ACB183799780}" type="presOf" srcId="{8E82196B-AE7D-4F24-B14B-449C9E466B70}" destId="{39C8ECEB-B695-4970-8196-D0C54BD82913}" srcOrd="0" destOrd="0" presId="urn:microsoft.com/office/officeart/2005/8/layout/vList2"/>
    <dgm:cxn modelId="{A680BAE0-C369-4117-BD4A-A7D07EC82E81}" srcId="{8E82196B-AE7D-4F24-B14B-449C9E466B70}" destId="{F49421CD-7185-4027-9017-8E789CCB2060}" srcOrd="0" destOrd="0" parTransId="{F16C7977-910D-480B-A42C-B40CFDFBB8D7}" sibTransId="{B74BAD74-6758-4F7B-915D-BFFD6B799A3F}"/>
    <dgm:cxn modelId="{9625E3CB-15BA-431F-8566-1D246410A0B8}" type="presParOf" srcId="{39C8ECEB-B695-4970-8196-D0C54BD82913}" destId="{F0F188D6-623A-417F-BF44-FB521279E23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82196B-AE7D-4F24-B14B-449C9E466B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AC5176B-608E-4587-A3D3-7D1CFF6CC701}">
      <dgm:prSet custT="1"/>
      <dgm:spPr/>
      <dgm:t>
        <a:bodyPr/>
        <a:lstStyle/>
        <a:p>
          <a:r>
            <a:rPr lang="en-US" sz="1400" dirty="0">
              <a:latin typeface="Aptos Black" panose="020B0004020202020204" pitchFamily="34" charset="0"/>
            </a:rPr>
            <a:t>CÔNG NGHỆ SỬ DỤNG</a:t>
          </a:r>
        </a:p>
      </dgm:t>
    </dgm:pt>
    <dgm:pt modelId="{265CBEB8-9AC3-498D-AE02-B267A5EF8175}" type="parTrans" cxnId="{73FFA675-2BF5-40DE-889B-7992065B6258}">
      <dgm:prSet/>
      <dgm:spPr/>
      <dgm:t>
        <a:bodyPr/>
        <a:lstStyle/>
        <a:p>
          <a:endParaRPr lang="en-US"/>
        </a:p>
      </dgm:t>
    </dgm:pt>
    <dgm:pt modelId="{1CB5970C-77A5-4C61-92EC-ADADFAB1E929}" type="sibTrans" cxnId="{73FFA675-2BF5-40DE-889B-7992065B6258}">
      <dgm:prSet/>
      <dgm:spPr/>
      <dgm:t>
        <a:bodyPr/>
        <a:lstStyle/>
        <a:p>
          <a:endParaRPr lang="en-US"/>
        </a:p>
      </dgm:t>
    </dgm:pt>
    <dgm:pt modelId="{39C8ECEB-B695-4970-8196-D0C54BD82913}" type="pres">
      <dgm:prSet presAssocID="{8E82196B-AE7D-4F24-B14B-449C9E466B70}" presName="linear" presStyleCnt="0">
        <dgm:presLayoutVars>
          <dgm:animLvl val="lvl"/>
          <dgm:resizeHandles val="exact"/>
        </dgm:presLayoutVars>
      </dgm:prSet>
      <dgm:spPr/>
      <dgm:t>
        <a:bodyPr/>
        <a:lstStyle/>
        <a:p>
          <a:endParaRPr lang="en-US"/>
        </a:p>
      </dgm:t>
    </dgm:pt>
    <dgm:pt modelId="{3179C255-3370-4275-9D7E-7F88818EEA8B}" type="pres">
      <dgm:prSet presAssocID="{0AC5176B-608E-4587-A3D3-7D1CFF6CC701}" presName="parentText" presStyleLbl="node1" presStyleIdx="0" presStyleCnt="1">
        <dgm:presLayoutVars>
          <dgm:chMax val="0"/>
          <dgm:bulletEnabled val="1"/>
        </dgm:presLayoutVars>
      </dgm:prSet>
      <dgm:spPr/>
      <dgm:t>
        <a:bodyPr/>
        <a:lstStyle/>
        <a:p>
          <a:endParaRPr lang="en-US"/>
        </a:p>
      </dgm:t>
    </dgm:pt>
  </dgm:ptLst>
  <dgm:cxnLst>
    <dgm:cxn modelId="{9EA2F630-0F86-4190-B494-ACB183799780}" type="presOf" srcId="{8E82196B-AE7D-4F24-B14B-449C9E466B70}" destId="{39C8ECEB-B695-4970-8196-D0C54BD82913}" srcOrd="0" destOrd="0" presId="urn:microsoft.com/office/officeart/2005/8/layout/vList2"/>
    <dgm:cxn modelId="{B20F6586-4268-4940-A60D-23EB49A1E606}" type="presOf" srcId="{0AC5176B-608E-4587-A3D3-7D1CFF6CC701}" destId="{3179C255-3370-4275-9D7E-7F88818EEA8B}" srcOrd="0" destOrd="0" presId="urn:microsoft.com/office/officeart/2005/8/layout/vList2"/>
    <dgm:cxn modelId="{73FFA675-2BF5-40DE-889B-7992065B6258}" srcId="{8E82196B-AE7D-4F24-B14B-449C9E466B70}" destId="{0AC5176B-608E-4587-A3D3-7D1CFF6CC701}" srcOrd="0" destOrd="0" parTransId="{265CBEB8-9AC3-498D-AE02-B267A5EF8175}" sibTransId="{1CB5970C-77A5-4C61-92EC-ADADFAB1E929}"/>
    <dgm:cxn modelId="{27962FD0-82E1-4F96-9E52-C6EA2F4F332D}" type="presParOf" srcId="{39C8ECEB-B695-4970-8196-D0C54BD82913}" destId="{3179C255-3370-4275-9D7E-7F88818EEA8B}"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82196B-AE7D-4F24-B14B-449C9E466B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E6C5A0D-88B6-4362-B943-703E2205298B}">
      <dgm:prSet custT="1"/>
      <dgm:spPr/>
      <dgm:t>
        <a:bodyPr/>
        <a:lstStyle/>
        <a:p>
          <a:r>
            <a:rPr lang="en-US" sz="1400" dirty="0">
              <a:latin typeface="Aptos Black" panose="020B0004020202020204" pitchFamily="34" charset="0"/>
            </a:rPr>
            <a:t>XỬ LÝ DỮ LIỆU</a:t>
          </a:r>
        </a:p>
      </dgm:t>
    </dgm:pt>
    <dgm:pt modelId="{746BA86A-0F22-4B93-AA41-A48716CABBC8}" type="parTrans" cxnId="{C2A30ADF-C239-4780-A996-8404E3755E19}">
      <dgm:prSet/>
      <dgm:spPr/>
      <dgm:t>
        <a:bodyPr/>
        <a:lstStyle/>
        <a:p>
          <a:endParaRPr lang="en-US"/>
        </a:p>
      </dgm:t>
    </dgm:pt>
    <dgm:pt modelId="{75CAD6B4-89F0-42BC-A4A9-59BAF7046E5C}" type="sibTrans" cxnId="{C2A30ADF-C239-4780-A996-8404E3755E19}">
      <dgm:prSet/>
      <dgm:spPr/>
      <dgm:t>
        <a:bodyPr/>
        <a:lstStyle/>
        <a:p>
          <a:endParaRPr lang="en-US"/>
        </a:p>
      </dgm:t>
    </dgm:pt>
    <dgm:pt modelId="{39C8ECEB-B695-4970-8196-D0C54BD82913}" type="pres">
      <dgm:prSet presAssocID="{8E82196B-AE7D-4F24-B14B-449C9E466B70}" presName="linear" presStyleCnt="0">
        <dgm:presLayoutVars>
          <dgm:animLvl val="lvl"/>
          <dgm:resizeHandles val="exact"/>
        </dgm:presLayoutVars>
      </dgm:prSet>
      <dgm:spPr/>
      <dgm:t>
        <a:bodyPr/>
        <a:lstStyle/>
        <a:p>
          <a:endParaRPr lang="en-US"/>
        </a:p>
      </dgm:t>
    </dgm:pt>
    <dgm:pt modelId="{4FDC8FCD-818E-4080-AEDE-B3A93004C1C7}" type="pres">
      <dgm:prSet presAssocID="{DE6C5A0D-88B6-4362-B943-703E2205298B}" presName="parentText" presStyleLbl="node1" presStyleIdx="0" presStyleCnt="1" custLinFactNeighborX="-761">
        <dgm:presLayoutVars>
          <dgm:chMax val="0"/>
          <dgm:bulletEnabled val="1"/>
        </dgm:presLayoutVars>
      </dgm:prSet>
      <dgm:spPr/>
      <dgm:t>
        <a:bodyPr/>
        <a:lstStyle/>
        <a:p>
          <a:endParaRPr lang="en-US"/>
        </a:p>
      </dgm:t>
    </dgm:pt>
  </dgm:ptLst>
  <dgm:cxnLst>
    <dgm:cxn modelId="{9EA2F630-0F86-4190-B494-ACB183799780}" type="presOf" srcId="{8E82196B-AE7D-4F24-B14B-449C9E466B70}" destId="{39C8ECEB-B695-4970-8196-D0C54BD82913}" srcOrd="0" destOrd="0" presId="urn:microsoft.com/office/officeart/2005/8/layout/vList2"/>
    <dgm:cxn modelId="{EDDA4ED0-0490-462A-B286-F7F4E33831A1}" type="presOf" srcId="{DE6C5A0D-88B6-4362-B943-703E2205298B}" destId="{4FDC8FCD-818E-4080-AEDE-B3A93004C1C7}" srcOrd="0" destOrd="0" presId="urn:microsoft.com/office/officeart/2005/8/layout/vList2"/>
    <dgm:cxn modelId="{C2A30ADF-C239-4780-A996-8404E3755E19}" srcId="{8E82196B-AE7D-4F24-B14B-449C9E466B70}" destId="{DE6C5A0D-88B6-4362-B943-703E2205298B}" srcOrd="0" destOrd="0" parTransId="{746BA86A-0F22-4B93-AA41-A48716CABBC8}" sibTransId="{75CAD6B4-89F0-42BC-A4A9-59BAF7046E5C}"/>
    <dgm:cxn modelId="{DF95F0D0-0A07-477A-9774-8DF667315A39}" type="presParOf" srcId="{39C8ECEB-B695-4970-8196-D0C54BD82913}" destId="{4FDC8FCD-818E-4080-AEDE-B3A93004C1C7}" srcOrd="0" destOrd="0" presId="urn:microsoft.com/office/officeart/2005/8/layout/vList2"/>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82196B-AE7D-4F24-B14B-449C9E466B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5CF382F-3334-4C3B-A3EF-F63E74BB5BD6}">
      <dgm:prSet custT="1"/>
      <dgm:spPr/>
      <dgm:t>
        <a:bodyPr/>
        <a:lstStyle/>
        <a:p>
          <a:r>
            <a:rPr lang="en-US" sz="1400" dirty="0">
              <a:latin typeface="Aptos Black" panose="020B0004020202020204" pitchFamily="34" charset="0"/>
            </a:rPr>
            <a:t>KẾT </a:t>
          </a:r>
          <a:r>
            <a:rPr lang="en-US" sz="1400" dirty="0" smtClean="0">
              <a:latin typeface="Aptos Black" panose="020B0004020202020204" pitchFamily="34" charset="0"/>
            </a:rPr>
            <a:t>QUẢ</a:t>
          </a:r>
          <a:r>
            <a:rPr lang="vi-VN" sz="1400" dirty="0" smtClean="0">
              <a:latin typeface="Aptos Black" panose="020B0004020202020204" pitchFamily="34" charset="0"/>
            </a:rPr>
            <a:t> BÀI TOÁN</a:t>
          </a:r>
          <a:endParaRPr lang="en-US" sz="1400" dirty="0">
            <a:latin typeface="Aptos Black" panose="020B0004020202020204" pitchFamily="34" charset="0"/>
          </a:endParaRPr>
        </a:p>
      </dgm:t>
    </dgm:pt>
    <dgm:pt modelId="{B908573B-CE2E-4C90-A3FC-F7C6E1667974}" type="parTrans" cxnId="{95BDBDF0-98D0-41F7-AC36-9BE94579DAC7}">
      <dgm:prSet/>
      <dgm:spPr/>
      <dgm:t>
        <a:bodyPr/>
        <a:lstStyle/>
        <a:p>
          <a:endParaRPr lang="en-US"/>
        </a:p>
      </dgm:t>
    </dgm:pt>
    <dgm:pt modelId="{29353428-16F1-4B84-A6BA-507D52166F94}" type="sibTrans" cxnId="{95BDBDF0-98D0-41F7-AC36-9BE94579DAC7}">
      <dgm:prSet/>
      <dgm:spPr/>
      <dgm:t>
        <a:bodyPr/>
        <a:lstStyle/>
        <a:p>
          <a:endParaRPr lang="en-US"/>
        </a:p>
      </dgm:t>
    </dgm:pt>
    <dgm:pt modelId="{39C8ECEB-B695-4970-8196-D0C54BD82913}" type="pres">
      <dgm:prSet presAssocID="{8E82196B-AE7D-4F24-B14B-449C9E466B70}" presName="linear" presStyleCnt="0">
        <dgm:presLayoutVars>
          <dgm:animLvl val="lvl"/>
          <dgm:resizeHandles val="exact"/>
        </dgm:presLayoutVars>
      </dgm:prSet>
      <dgm:spPr/>
      <dgm:t>
        <a:bodyPr/>
        <a:lstStyle/>
        <a:p>
          <a:endParaRPr lang="en-US"/>
        </a:p>
      </dgm:t>
    </dgm:pt>
    <dgm:pt modelId="{3629BDC0-B673-4FDA-AD0C-AA491C566C39}" type="pres">
      <dgm:prSet presAssocID="{15CF382F-3334-4C3B-A3EF-F63E74BB5BD6}" presName="parentText" presStyleLbl="node1" presStyleIdx="0" presStyleCnt="1">
        <dgm:presLayoutVars>
          <dgm:chMax val="0"/>
          <dgm:bulletEnabled val="1"/>
        </dgm:presLayoutVars>
      </dgm:prSet>
      <dgm:spPr/>
      <dgm:t>
        <a:bodyPr/>
        <a:lstStyle/>
        <a:p>
          <a:endParaRPr lang="en-US"/>
        </a:p>
      </dgm:t>
    </dgm:pt>
  </dgm:ptLst>
  <dgm:cxnLst>
    <dgm:cxn modelId="{9EA2F630-0F86-4190-B494-ACB183799780}" type="presOf" srcId="{8E82196B-AE7D-4F24-B14B-449C9E466B70}" destId="{39C8ECEB-B695-4970-8196-D0C54BD82913}" srcOrd="0" destOrd="0" presId="urn:microsoft.com/office/officeart/2005/8/layout/vList2"/>
    <dgm:cxn modelId="{C57FAC7B-5EC6-4D1D-889B-F37AEE21B259}" type="presOf" srcId="{15CF382F-3334-4C3B-A3EF-F63E74BB5BD6}" destId="{3629BDC0-B673-4FDA-AD0C-AA491C566C39}" srcOrd="0" destOrd="0" presId="urn:microsoft.com/office/officeart/2005/8/layout/vList2"/>
    <dgm:cxn modelId="{95BDBDF0-98D0-41F7-AC36-9BE94579DAC7}" srcId="{8E82196B-AE7D-4F24-B14B-449C9E466B70}" destId="{15CF382F-3334-4C3B-A3EF-F63E74BB5BD6}" srcOrd="0" destOrd="0" parTransId="{B908573B-CE2E-4C90-A3FC-F7C6E1667974}" sibTransId="{29353428-16F1-4B84-A6BA-507D52166F94}"/>
    <dgm:cxn modelId="{BD2C3CD6-C35F-4013-8041-CA48CFFCF26E}" type="presParOf" srcId="{39C8ECEB-B695-4970-8196-D0C54BD82913}" destId="{3629BDC0-B673-4FDA-AD0C-AA491C566C39}" srcOrd="0" destOrd="0" presId="urn:microsoft.com/office/officeart/2005/8/layout/vList2"/>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82196B-AE7D-4F24-B14B-449C9E466B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5CF382F-3334-4C3B-A3EF-F63E74BB5BD6}">
      <dgm:prSet custT="1"/>
      <dgm:spPr/>
      <dgm:t>
        <a:bodyPr/>
        <a:lstStyle/>
        <a:p>
          <a:r>
            <a:rPr lang="vi-VN" sz="1400" dirty="0" smtClean="0">
              <a:latin typeface="Aptos Black" panose="020B0004020202020204" pitchFamily="34" charset="0"/>
            </a:rPr>
            <a:t>KẾT LUẬN </a:t>
          </a:r>
          <a:endParaRPr lang="en-US" sz="1400" dirty="0">
            <a:latin typeface="Aptos Black" panose="020B0004020202020204" pitchFamily="34" charset="0"/>
          </a:endParaRPr>
        </a:p>
      </dgm:t>
    </dgm:pt>
    <dgm:pt modelId="{B908573B-CE2E-4C90-A3FC-F7C6E1667974}" type="parTrans" cxnId="{95BDBDF0-98D0-41F7-AC36-9BE94579DAC7}">
      <dgm:prSet/>
      <dgm:spPr/>
      <dgm:t>
        <a:bodyPr/>
        <a:lstStyle/>
        <a:p>
          <a:endParaRPr lang="en-US"/>
        </a:p>
      </dgm:t>
    </dgm:pt>
    <dgm:pt modelId="{29353428-16F1-4B84-A6BA-507D52166F94}" type="sibTrans" cxnId="{95BDBDF0-98D0-41F7-AC36-9BE94579DAC7}">
      <dgm:prSet/>
      <dgm:spPr/>
      <dgm:t>
        <a:bodyPr/>
        <a:lstStyle/>
        <a:p>
          <a:endParaRPr lang="en-US"/>
        </a:p>
      </dgm:t>
    </dgm:pt>
    <dgm:pt modelId="{39C8ECEB-B695-4970-8196-D0C54BD82913}" type="pres">
      <dgm:prSet presAssocID="{8E82196B-AE7D-4F24-B14B-449C9E466B70}" presName="linear" presStyleCnt="0">
        <dgm:presLayoutVars>
          <dgm:animLvl val="lvl"/>
          <dgm:resizeHandles val="exact"/>
        </dgm:presLayoutVars>
      </dgm:prSet>
      <dgm:spPr/>
      <dgm:t>
        <a:bodyPr/>
        <a:lstStyle/>
        <a:p>
          <a:endParaRPr lang="en-US"/>
        </a:p>
      </dgm:t>
    </dgm:pt>
    <dgm:pt modelId="{3629BDC0-B673-4FDA-AD0C-AA491C566C39}" type="pres">
      <dgm:prSet presAssocID="{15CF382F-3334-4C3B-A3EF-F63E74BB5BD6}" presName="parentText" presStyleLbl="node1" presStyleIdx="0" presStyleCnt="1">
        <dgm:presLayoutVars>
          <dgm:chMax val="0"/>
          <dgm:bulletEnabled val="1"/>
        </dgm:presLayoutVars>
      </dgm:prSet>
      <dgm:spPr/>
      <dgm:t>
        <a:bodyPr/>
        <a:lstStyle/>
        <a:p>
          <a:endParaRPr lang="en-US"/>
        </a:p>
      </dgm:t>
    </dgm:pt>
  </dgm:ptLst>
  <dgm:cxnLst>
    <dgm:cxn modelId="{9EA2F630-0F86-4190-B494-ACB183799780}" type="presOf" srcId="{8E82196B-AE7D-4F24-B14B-449C9E466B70}" destId="{39C8ECEB-B695-4970-8196-D0C54BD82913}" srcOrd="0" destOrd="0" presId="urn:microsoft.com/office/officeart/2005/8/layout/vList2"/>
    <dgm:cxn modelId="{C57FAC7B-5EC6-4D1D-889B-F37AEE21B259}" type="presOf" srcId="{15CF382F-3334-4C3B-A3EF-F63E74BB5BD6}" destId="{3629BDC0-B673-4FDA-AD0C-AA491C566C39}" srcOrd="0" destOrd="0" presId="urn:microsoft.com/office/officeart/2005/8/layout/vList2"/>
    <dgm:cxn modelId="{95BDBDF0-98D0-41F7-AC36-9BE94579DAC7}" srcId="{8E82196B-AE7D-4F24-B14B-449C9E466B70}" destId="{15CF382F-3334-4C3B-A3EF-F63E74BB5BD6}" srcOrd="0" destOrd="0" parTransId="{B908573B-CE2E-4C90-A3FC-F7C6E1667974}" sibTransId="{29353428-16F1-4B84-A6BA-507D52166F94}"/>
    <dgm:cxn modelId="{BD2C3CD6-C35F-4013-8041-CA48CFFCF26E}" type="presParOf" srcId="{39C8ECEB-B695-4970-8196-D0C54BD82913}" destId="{3629BDC0-B673-4FDA-AD0C-AA491C566C39}" srcOrd="0" destOrd="0" presId="urn:microsoft.com/office/officeart/2005/8/layout/vList2"/>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D72316-36F5-4C68-8496-4A75CD62313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98384E-2F8E-4E74-A838-C5F5FBD9AF3F}">
      <dgm:prSet/>
      <dgm:spPr/>
      <dgm:t>
        <a:bodyPr/>
        <a:lstStyle/>
        <a:p>
          <a:r>
            <a:rPr lang="en-US" b="0" i="0" dirty="0"/>
            <a:t>Ý </a:t>
          </a:r>
          <a:r>
            <a:rPr lang="vi-VN" b="0" i="0" dirty="0"/>
            <a:t>T</a:t>
          </a:r>
          <a:r>
            <a:rPr lang="en-US" b="0" i="0" dirty="0"/>
            <a:t>ƯỞNG</a:t>
          </a:r>
        </a:p>
        <a:p>
          <a:r>
            <a:rPr lang="en-US" b="0" i="0" dirty="0">
              <a:latin typeface="Aptos Black" panose="020B0004020202020204" pitchFamily="34" charset="0"/>
            </a:rPr>
            <a:t>MAPREDUCE</a:t>
          </a:r>
          <a:r>
            <a:rPr lang="en-US" b="0" i="0" dirty="0"/>
            <a:t> </a:t>
          </a:r>
          <a:r>
            <a:rPr lang="vi-VN" b="0" i="0" dirty="0" smtClean="0"/>
            <a:t> </a:t>
          </a:r>
          <a:r>
            <a:rPr lang="en-US" b="0" i="0" dirty="0" smtClean="0">
              <a:latin typeface="Aptos Black" panose="020B0004020202020204" pitchFamily="34" charset="0"/>
            </a:rPr>
            <a:t>K-MEANS</a:t>
          </a:r>
          <a:endParaRPr lang="en-US" dirty="0">
            <a:latin typeface="Aptos Black" panose="020B0004020202020204" pitchFamily="34" charset="0"/>
          </a:endParaRPr>
        </a:p>
      </dgm:t>
    </dgm:pt>
    <dgm:pt modelId="{181753B3-8EEE-4C96-9DC7-7966C22B2607}" type="parTrans" cxnId="{9BB0B754-6ABC-4B07-AA4B-19EB4DF4BD02}">
      <dgm:prSet/>
      <dgm:spPr/>
      <dgm:t>
        <a:bodyPr/>
        <a:lstStyle/>
        <a:p>
          <a:endParaRPr lang="en-US"/>
        </a:p>
      </dgm:t>
    </dgm:pt>
    <dgm:pt modelId="{B41C19D4-8C1E-473E-9983-7A7D45168BE7}" type="sibTrans" cxnId="{9BB0B754-6ABC-4B07-AA4B-19EB4DF4BD02}">
      <dgm:prSet/>
      <dgm:spPr/>
      <dgm:t>
        <a:bodyPr/>
        <a:lstStyle/>
        <a:p>
          <a:endParaRPr lang="en-US"/>
        </a:p>
      </dgm:t>
    </dgm:pt>
    <dgm:pt modelId="{AA747469-7D9D-4326-9043-559978B8FAE1}" type="pres">
      <dgm:prSet presAssocID="{D9D72316-36F5-4C68-8496-4A75CD623137}" presName="vert0" presStyleCnt="0">
        <dgm:presLayoutVars>
          <dgm:dir/>
          <dgm:animOne val="branch"/>
          <dgm:animLvl val="lvl"/>
        </dgm:presLayoutVars>
      </dgm:prSet>
      <dgm:spPr/>
      <dgm:t>
        <a:bodyPr/>
        <a:lstStyle/>
        <a:p>
          <a:endParaRPr lang="en-US"/>
        </a:p>
      </dgm:t>
    </dgm:pt>
    <dgm:pt modelId="{2CF018FB-1734-4D05-9A54-D78073FD3F96}" type="pres">
      <dgm:prSet presAssocID="{5898384E-2F8E-4E74-A838-C5F5FBD9AF3F}" presName="thickLine" presStyleLbl="alignNode1" presStyleIdx="0" presStyleCnt="1"/>
      <dgm:spPr/>
    </dgm:pt>
    <dgm:pt modelId="{7D05D971-649B-4102-90B9-97F6CD76A7B2}" type="pres">
      <dgm:prSet presAssocID="{5898384E-2F8E-4E74-A838-C5F5FBD9AF3F}" presName="horz1" presStyleCnt="0"/>
      <dgm:spPr/>
    </dgm:pt>
    <dgm:pt modelId="{D2B4DD98-55D7-4008-AF47-09F9907AE494}" type="pres">
      <dgm:prSet presAssocID="{5898384E-2F8E-4E74-A838-C5F5FBD9AF3F}" presName="tx1" presStyleLbl="revTx" presStyleIdx="0" presStyleCnt="1"/>
      <dgm:spPr/>
      <dgm:t>
        <a:bodyPr/>
        <a:lstStyle/>
        <a:p>
          <a:endParaRPr lang="en-US"/>
        </a:p>
      </dgm:t>
    </dgm:pt>
    <dgm:pt modelId="{44A8A63B-CD6A-4076-BE27-CA5E661478FA}" type="pres">
      <dgm:prSet presAssocID="{5898384E-2F8E-4E74-A838-C5F5FBD9AF3F}" presName="vert1" presStyleCnt="0"/>
      <dgm:spPr/>
    </dgm:pt>
  </dgm:ptLst>
  <dgm:cxnLst>
    <dgm:cxn modelId="{9BB0B754-6ABC-4B07-AA4B-19EB4DF4BD02}" srcId="{D9D72316-36F5-4C68-8496-4A75CD623137}" destId="{5898384E-2F8E-4E74-A838-C5F5FBD9AF3F}" srcOrd="0" destOrd="0" parTransId="{181753B3-8EEE-4C96-9DC7-7966C22B2607}" sibTransId="{B41C19D4-8C1E-473E-9983-7A7D45168BE7}"/>
    <dgm:cxn modelId="{353752FB-13DB-4499-9D93-6E1BA1A49240}" type="presOf" srcId="{D9D72316-36F5-4C68-8496-4A75CD623137}" destId="{AA747469-7D9D-4326-9043-559978B8FAE1}" srcOrd="0" destOrd="0" presId="urn:microsoft.com/office/officeart/2008/layout/LinedList"/>
    <dgm:cxn modelId="{40CD2DA9-E84E-46C2-B386-D3D24DFE34C2}" type="presOf" srcId="{5898384E-2F8E-4E74-A838-C5F5FBD9AF3F}" destId="{D2B4DD98-55D7-4008-AF47-09F9907AE494}" srcOrd="0" destOrd="0" presId="urn:microsoft.com/office/officeart/2008/layout/LinedList"/>
    <dgm:cxn modelId="{EBF844C3-6ED3-42B4-8C2E-48D2E499985F}" type="presParOf" srcId="{AA747469-7D9D-4326-9043-559978B8FAE1}" destId="{2CF018FB-1734-4D05-9A54-D78073FD3F96}" srcOrd="0" destOrd="0" presId="urn:microsoft.com/office/officeart/2008/layout/LinedList"/>
    <dgm:cxn modelId="{959A49A9-6B37-49D3-8807-BAC4EA3DF0B5}" type="presParOf" srcId="{AA747469-7D9D-4326-9043-559978B8FAE1}" destId="{7D05D971-649B-4102-90B9-97F6CD76A7B2}" srcOrd="1" destOrd="0" presId="urn:microsoft.com/office/officeart/2008/layout/LinedList"/>
    <dgm:cxn modelId="{9C0C82FE-6316-4D40-AA7F-CA86ECF2FB98}" type="presParOf" srcId="{7D05D971-649B-4102-90B9-97F6CD76A7B2}" destId="{D2B4DD98-55D7-4008-AF47-09F9907AE494}" srcOrd="0" destOrd="0" presId="urn:microsoft.com/office/officeart/2008/layout/LinedList"/>
    <dgm:cxn modelId="{1BF3B2AC-97DD-4253-B805-3F9F337F5038}" type="presParOf" srcId="{7D05D971-649B-4102-90B9-97F6CD76A7B2}" destId="{44A8A63B-CD6A-4076-BE27-CA5E661478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9D72316-36F5-4C68-8496-4A75CD62313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98384E-2F8E-4E74-A838-C5F5FBD9AF3F}">
      <dgm:prSet custT="1"/>
      <dgm:spPr/>
      <dgm:t>
        <a:bodyPr/>
        <a:lstStyle/>
        <a:p>
          <a:r>
            <a:rPr lang="en-US" sz="2100" b="0" i="0">
              <a:latin typeface="Aptos Black" panose="020B0004020202020204" pitchFamily="34" charset="0"/>
            </a:rPr>
            <a:t>GIỚI THIỆU BÀI TOÁN</a:t>
          </a:r>
        </a:p>
      </dgm:t>
    </dgm:pt>
    <dgm:pt modelId="{181753B3-8EEE-4C96-9DC7-7966C22B2607}" type="parTrans" cxnId="{9BB0B754-6ABC-4B07-AA4B-19EB4DF4BD02}">
      <dgm:prSet/>
      <dgm:spPr/>
      <dgm:t>
        <a:bodyPr/>
        <a:lstStyle/>
        <a:p>
          <a:endParaRPr lang="en-US"/>
        </a:p>
      </dgm:t>
    </dgm:pt>
    <dgm:pt modelId="{B41C19D4-8C1E-473E-9983-7A7D45168BE7}" type="sibTrans" cxnId="{9BB0B754-6ABC-4B07-AA4B-19EB4DF4BD02}">
      <dgm:prSet/>
      <dgm:spPr/>
      <dgm:t>
        <a:bodyPr/>
        <a:lstStyle/>
        <a:p>
          <a:endParaRPr lang="en-US"/>
        </a:p>
      </dgm:t>
    </dgm:pt>
    <dgm:pt modelId="{AA747469-7D9D-4326-9043-559978B8FAE1}" type="pres">
      <dgm:prSet presAssocID="{D9D72316-36F5-4C68-8496-4A75CD623137}" presName="vert0" presStyleCnt="0">
        <dgm:presLayoutVars>
          <dgm:dir/>
          <dgm:animOne val="branch"/>
          <dgm:animLvl val="lvl"/>
        </dgm:presLayoutVars>
      </dgm:prSet>
      <dgm:spPr/>
      <dgm:t>
        <a:bodyPr/>
        <a:lstStyle/>
        <a:p>
          <a:endParaRPr lang="en-US"/>
        </a:p>
      </dgm:t>
    </dgm:pt>
    <dgm:pt modelId="{2CF018FB-1734-4D05-9A54-D78073FD3F96}" type="pres">
      <dgm:prSet presAssocID="{5898384E-2F8E-4E74-A838-C5F5FBD9AF3F}" presName="thickLine" presStyleLbl="alignNode1" presStyleIdx="0" presStyleCnt="1"/>
      <dgm:spPr/>
    </dgm:pt>
    <dgm:pt modelId="{7D05D971-649B-4102-90B9-97F6CD76A7B2}" type="pres">
      <dgm:prSet presAssocID="{5898384E-2F8E-4E74-A838-C5F5FBD9AF3F}" presName="horz1" presStyleCnt="0"/>
      <dgm:spPr/>
    </dgm:pt>
    <dgm:pt modelId="{D2B4DD98-55D7-4008-AF47-09F9907AE494}" type="pres">
      <dgm:prSet presAssocID="{5898384E-2F8E-4E74-A838-C5F5FBD9AF3F}" presName="tx1" presStyleLbl="revTx" presStyleIdx="0" presStyleCnt="1"/>
      <dgm:spPr/>
      <dgm:t>
        <a:bodyPr/>
        <a:lstStyle/>
        <a:p>
          <a:endParaRPr lang="en-US"/>
        </a:p>
      </dgm:t>
    </dgm:pt>
    <dgm:pt modelId="{44A8A63B-CD6A-4076-BE27-CA5E661478FA}" type="pres">
      <dgm:prSet presAssocID="{5898384E-2F8E-4E74-A838-C5F5FBD9AF3F}" presName="vert1" presStyleCnt="0"/>
      <dgm:spPr/>
    </dgm:pt>
  </dgm:ptLst>
  <dgm:cxnLst>
    <dgm:cxn modelId="{9BB0B754-6ABC-4B07-AA4B-19EB4DF4BD02}" srcId="{D9D72316-36F5-4C68-8496-4A75CD623137}" destId="{5898384E-2F8E-4E74-A838-C5F5FBD9AF3F}" srcOrd="0" destOrd="0" parTransId="{181753B3-8EEE-4C96-9DC7-7966C22B2607}" sibTransId="{B41C19D4-8C1E-473E-9983-7A7D45168BE7}"/>
    <dgm:cxn modelId="{353752FB-13DB-4499-9D93-6E1BA1A49240}" type="presOf" srcId="{D9D72316-36F5-4C68-8496-4A75CD623137}" destId="{AA747469-7D9D-4326-9043-559978B8FAE1}" srcOrd="0" destOrd="0" presId="urn:microsoft.com/office/officeart/2008/layout/LinedList"/>
    <dgm:cxn modelId="{40CD2DA9-E84E-46C2-B386-D3D24DFE34C2}" type="presOf" srcId="{5898384E-2F8E-4E74-A838-C5F5FBD9AF3F}" destId="{D2B4DD98-55D7-4008-AF47-09F9907AE494}" srcOrd="0" destOrd="0" presId="urn:microsoft.com/office/officeart/2008/layout/LinedList"/>
    <dgm:cxn modelId="{EBF844C3-6ED3-42B4-8C2E-48D2E499985F}" type="presParOf" srcId="{AA747469-7D9D-4326-9043-559978B8FAE1}" destId="{2CF018FB-1734-4D05-9A54-D78073FD3F96}" srcOrd="0" destOrd="0" presId="urn:microsoft.com/office/officeart/2008/layout/LinedList"/>
    <dgm:cxn modelId="{959A49A9-6B37-49D3-8807-BAC4EA3DF0B5}" type="presParOf" srcId="{AA747469-7D9D-4326-9043-559978B8FAE1}" destId="{7D05D971-649B-4102-90B9-97F6CD76A7B2}" srcOrd="1" destOrd="0" presId="urn:microsoft.com/office/officeart/2008/layout/LinedList"/>
    <dgm:cxn modelId="{9C0C82FE-6316-4D40-AA7F-CA86ECF2FB98}" type="presParOf" srcId="{7D05D971-649B-4102-90B9-97F6CD76A7B2}" destId="{D2B4DD98-55D7-4008-AF47-09F9907AE494}" srcOrd="0" destOrd="0" presId="urn:microsoft.com/office/officeart/2008/layout/LinedList"/>
    <dgm:cxn modelId="{1BF3B2AC-97DD-4253-B805-3F9F337F5038}" type="presParOf" srcId="{7D05D971-649B-4102-90B9-97F6CD76A7B2}" destId="{44A8A63B-CD6A-4076-BE27-CA5E661478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9D72316-36F5-4C68-8496-4A75CD62313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98384E-2F8E-4E74-A838-C5F5FBD9AF3F}">
      <dgm:prSet custT="1"/>
      <dgm:spPr/>
      <dgm:t>
        <a:bodyPr/>
        <a:lstStyle/>
        <a:p>
          <a:r>
            <a:rPr lang="en-US" sz="2100" b="0" i="0">
              <a:latin typeface="Aptos Black" panose="020B0004020202020204" pitchFamily="34" charset="0"/>
            </a:rPr>
            <a:t>MÔ TẢ DỮ LIỆU</a:t>
          </a:r>
        </a:p>
      </dgm:t>
    </dgm:pt>
    <dgm:pt modelId="{181753B3-8EEE-4C96-9DC7-7966C22B2607}" type="parTrans" cxnId="{9BB0B754-6ABC-4B07-AA4B-19EB4DF4BD02}">
      <dgm:prSet/>
      <dgm:spPr/>
      <dgm:t>
        <a:bodyPr/>
        <a:lstStyle/>
        <a:p>
          <a:endParaRPr lang="en-US"/>
        </a:p>
      </dgm:t>
    </dgm:pt>
    <dgm:pt modelId="{B41C19D4-8C1E-473E-9983-7A7D45168BE7}" type="sibTrans" cxnId="{9BB0B754-6ABC-4B07-AA4B-19EB4DF4BD02}">
      <dgm:prSet/>
      <dgm:spPr/>
      <dgm:t>
        <a:bodyPr/>
        <a:lstStyle/>
        <a:p>
          <a:endParaRPr lang="en-US"/>
        </a:p>
      </dgm:t>
    </dgm:pt>
    <dgm:pt modelId="{AA747469-7D9D-4326-9043-559978B8FAE1}" type="pres">
      <dgm:prSet presAssocID="{D9D72316-36F5-4C68-8496-4A75CD623137}" presName="vert0" presStyleCnt="0">
        <dgm:presLayoutVars>
          <dgm:dir/>
          <dgm:animOne val="branch"/>
          <dgm:animLvl val="lvl"/>
        </dgm:presLayoutVars>
      </dgm:prSet>
      <dgm:spPr/>
      <dgm:t>
        <a:bodyPr/>
        <a:lstStyle/>
        <a:p>
          <a:endParaRPr lang="en-US"/>
        </a:p>
      </dgm:t>
    </dgm:pt>
    <dgm:pt modelId="{2CF018FB-1734-4D05-9A54-D78073FD3F96}" type="pres">
      <dgm:prSet presAssocID="{5898384E-2F8E-4E74-A838-C5F5FBD9AF3F}" presName="thickLine" presStyleLbl="alignNode1" presStyleIdx="0" presStyleCnt="1"/>
      <dgm:spPr/>
    </dgm:pt>
    <dgm:pt modelId="{7D05D971-649B-4102-90B9-97F6CD76A7B2}" type="pres">
      <dgm:prSet presAssocID="{5898384E-2F8E-4E74-A838-C5F5FBD9AF3F}" presName="horz1" presStyleCnt="0"/>
      <dgm:spPr/>
    </dgm:pt>
    <dgm:pt modelId="{D2B4DD98-55D7-4008-AF47-09F9907AE494}" type="pres">
      <dgm:prSet presAssocID="{5898384E-2F8E-4E74-A838-C5F5FBD9AF3F}" presName="tx1" presStyleLbl="revTx" presStyleIdx="0" presStyleCnt="1"/>
      <dgm:spPr/>
      <dgm:t>
        <a:bodyPr/>
        <a:lstStyle/>
        <a:p>
          <a:endParaRPr lang="en-US"/>
        </a:p>
      </dgm:t>
    </dgm:pt>
    <dgm:pt modelId="{44A8A63B-CD6A-4076-BE27-CA5E661478FA}" type="pres">
      <dgm:prSet presAssocID="{5898384E-2F8E-4E74-A838-C5F5FBD9AF3F}" presName="vert1" presStyleCnt="0"/>
      <dgm:spPr/>
    </dgm:pt>
  </dgm:ptLst>
  <dgm:cxnLst>
    <dgm:cxn modelId="{9BB0B754-6ABC-4B07-AA4B-19EB4DF4BD02}" srcId="{D9D72316-36F5-4C68-8496-4A75CD623137}" destId="{5898384E-2F8E-4E74-A838-C5F5FBD9AF3F}" srcOrd="0" destOrd="0" parTransId="{181753B3-8EEE-4C96-9DC7-7966C22B2607}" sibTransId="{B41C19D4-8C1E-473E-9983-7A7D45168BE7}"/>
    <dgm:cxn modelId="{353752FB-13DB-4499-9D93-6E1BA1A49240}" type="presOf" srcId="{D9D72316-36F5-4C68-8496-4A75CD623137}" destId="{AA747469-7D9D-4326-9043-559978B8FAE1}" srcOrd="0" destOrd="0" presId="urn:microsoft.com/office/officeart/2008/layout/LinedList"/>
    <dgm:cxn modelId="{40CD2DA9-E84E-46C2-B386-D3D24DFE34C2}" type="presOf" srcId="{5898384E-2F8E-4E74-A838-C5F5FBD9AF3F}" destId="{D2B4DD98-55D7-4008-AF47-09F9907AE494}" srcOrd="0" destOrd="0" presId="urn:microsoft.com/office/officeart/2008/layout/LinedList"/>
    <dgm:cxn modelId="{EBF844C3-6ED3-42B4-8C2E-48D2E499985F}" type="presParOf" srcId="{AA747469-7D9D-4326-9043-559978B8FAE1}" destId="{2CF018FB-1734-4D05-9A54-D78073FD3F96}" srcOrd="0" destOrd="0" presId="urn:microsoft.com/office/officeart/2008/layout/LinedList"/>
    <dgm:cxn modelId="{959A49A9-6B37-49D3-8807-BAC4EA3DF0B5}" type="presParOf" srcId="{AA747469-7D9D-4326-9043-559978B8FAE1}" destId="{7D05D971-649B-4102-90B9-97F6CD76A7B2}" srcOrd="1" destOrd="0" presId="urn:microsoft.com/office/officeart/2008/layout/LinedList"/>
    <dgm:cxn modelId="{9C0C82FE-6316-4D40-AA7F-CA86ECF2FB98}" type="presParOf" srcId="{7D05D971-649B-4102-90B9-97F6CD76A7B2}" destId="{D2B4DD98-55D7-4008-AF47-09F9907AE494}" srcOrd="0" destOrd="0" presId="urn:microsoft.com/office/officeart/2008/layout/LinedList"/>
    <dgm:cxn modelId="{1BF3B2AC-97DD-4253-B805-3F9F337F5038}" type="presParOf" srcId="{7D05D971-649B-4102-90B9-97F6CD76A7B2}" destId="{44A8A63B-CD6A-4076-BE27-CA5E661478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E8D6F-B857-4182-B323-0992B738B097}">
      <dsp:nvSpPr>
        <dsp:cNvPr id="0" name=""/>
        <dsp:cNvSpPr/>
      </dsp:nvSpPr>
      <dsp:spPr>
        <a:xfrm>
          <a:off x="0" y="62310"/>
          <a:ext cx="2774400" cy="3357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0" i="0" kern="1200" dirty="0">
              <a:latin typeface="Aptos Black" panose="020B0004020202020204" pitchFamily="34" charset="0"/>
              <a:cs typeface="Arial" panose="020B0604020202020204" pitchFamily="34" charset="0"/>
            </a:rPr>
            <a:t>Ý TƯỞNG MAPREDUCE-MEANS</a:t>
          </a:r>
          <a:endParaRPr lang="en-US" sz="1400" kern="1200" dirty="0">
            <a:latin typeface="Aptos Black" panose="020B0004020202020204" pitchFamily="34" charset="0"/>
            <a:cs typeface="Arial" panose="020B0604020202020204" pitchFamily="34" charset="0"/>
          </a:endParaRPr>
        </a:p>
      </dsp:txBody>
      <dsp:txXfrm>
        <a:off x="16392" y="78702"/>
        <a:ext cx="2741616" cy="303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018FB-1734-4D05-9A54-D78073FD3F96}">
      <dsp:nvSpPr>
        <dsp:cNvPr id="0" name=""/>
        <dsp:cNvSpPr/>
      </dsp:nvSpPr>
      <dsp:spPr>
        <a:xfrm>
          <a:off x="0" y="0"/>
          <a:ext cx="30956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B4DD98-55D7-4008-AF47-09F9907AE494}">
      <dsp:nvSpPr>
        <dsp:cNvPr id="0" name=""/>
        <dsp:cNvSpPr/>
      </dsp:nvSpPr>
      <dsp:spPr>
        <a:xfrm>
          <a:off x="0" y="0"/>
          <a:ext cx="3095699" cy="126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b="0" i="0" kern="1200">
              <a:latin typeface="Aptos Black" panose="020B0004020202020204" pitchFamily="34" charset="0"/>
            </a:rPr>
            <a:t>CÔNG NGHỆ SỬ DỤNG</a:t>
          </a:r>
        </a:p>
      </dsp:txBody>
      <dsp:txXfrm>
        <a:off x="0" y="0"/>
        <a:ext cx="3095699" cy="12696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018FB-1734-4D05-9A54-D78073FD3F96}">
      <dsp:nvSpPr>
        <dsp:cNvPr id="0" name=""/>
        <dsp:cNvSpPr/>
      </dsp:nvSpPr>
      <dsp:spPr>
        <a:xfrm>
          <a:off x="0" y="0"/>
          <a:ext cx="30956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B4DD98-55D7-4008-AF47-09F9907AE494}">
      <dsp:nvSpPr>
        <dsp:cNvPr id="0" name=""/>
        <dsp:cNvSpPr/>
      </dsp:nvSpPr>
      <dsp:spPr>
        <a:xfrm>
          <a:off x="0" y="0"/>
          <a:ext cx="3095699" cy="126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b="0" i="0" kern="1200">
              <a:latin typeface="Aptos Black" panose="020B0004020202020204" pitchFamily="34" charset="0"/>
            </a:rPr>
            <a:t>XỬ LÍ DỮ LIỆU</a:t>
          </a:r>
        </a:p>
      </dsp:txBody>
      <dsp:txXfrm>
        <a:off x="0" y="0"/>
        <a:ext cx="3095699" cy="12696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018FB-1734-4D05-9A54-D78073FD3F96}">
      <dsp:nvSpPr>
        <dsp:cNvPr id="0" name=""/>
        <dsp:cNvSpPr/>
      </dsp:nvSpPr>
      <dsp:spPr>
        <a:xfrm>
          <a:off x="0" y="0"/>
          <a:ext cx="30956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B4DD98-55D7-4008-AF47-09F9907AE494}">
      <dsp:nvSpPr>
        <dsp:cNvPr id="0" name=""/>
        <dsp:cNvSpPr/>
      </dsp:nvSpPr>
      <dsp:spPr>
        <a:xfrm>
          <a:off x="0" y="0"/>
          <a:ext cx="3095699" cy="126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vi-VN" sz="2100" b="0" i="0" kern="1200" dirty="0" smtClean="0">
              <a:latin typeface="Aptos Black" panose="020B0004020202020204" pitchFamily="34" charset="0"/>
            </a:rPr>
            <a:t>KẾT QUẢ BÀI TOÁN</a:t>
          </a:r>
          <a:endParaRPr lang="en-US" sz="2100" b="0" i="0" kern="1200" dirty="0">
            <a:latin typeface="Aptos Black" panose="020B0004020202020204" pitchFamily="34" charset="0"/>
          </a:endParaRPr>
        </a:p>
      </dsp:txBody>
      <dsp:txXfrm>
        <a:off x="0" y="0"/>
        <a:ext cx="3095699" cy="1269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188D6-623A-417F-BF44-FB521279E23E}">
      <dsp:nvSpPr>
        <dsp:cNvPr id="0" name=""/>
        <dsp:cNvSpPr/>
      </dsp:nvSpPr>
      <dsp:spPr>
        <a:xfrm>
          <a:off x="0" y="264"/>
          <a:ext cx="2730326" cy="300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0" i="0" kern="1200" dirty="0">
              <a:latin typeface="Aptos Black" panose="020B0004020202020204" pitchFamily="34" charset="0"/>
            </a:rPr>
            <a:t>GIỚI THIỆU BÀI TOÁN</a:t>
          </a:r>
          <a:endParaRPr lang="en-US" sz="1400" kern="1200" dirty="0">
            <a:latin typeface="Aptos Black" panose="020B0004020202020204" pitchFamily="34" charset="0"/>
          </a:endParaRPr>
        </a:p>
      </dsp:txBody>
      <dsp:txXfrm>
        <a:off x="14676" y="14940"/>
        <a:ext cx="2700974" cy="2712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9C255-3370-4275-9D7E-7F88818EEA8B}">
      <dsp:nvSpPr>
        <dsp:cNvPr id="0" name=""/>
        <dsp:cNvSpPr/>
      </dsp:nvSpPr>
      <dsp:spPr>
        <a:xfrm>
          <a:off x="0" y="132"/>
          <a:ext cx="2730326" cy="300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a:latin typeface="Aptos Black" panose="020B0004020202020204" pitchFamily="34" charset="0"/>
            </a:rPr>
            <a:t>CÔNG NGHỆ SỬ DỤNG</a:t>
          </a:r>
        </a:p>
      </dsp:txBody>
      <dsp:txXfrm>
        <a:off x="14676" y="14808"/>
        <a:ext cx="2700974" cy="271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C8FCD-818E-4080-AEDE-B3A93004C1C7}">
      <dsp:nvSpPr>
        <dsp:cNvPr id="0" name=""/>
        <dsp:cNvSpPr/>
      </dsp:nvSpPr>
      <dsp:spPr>
        <a:xfrm>
          <a:off x="0" y="132"/>
          <a:ext cx="2730326" cy="3006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a:latin typeface="Aptos Black" panose="020B0004020202020204" pitchFamily="34" charset="0"/>
            </a:rPr>
            <a:t>XỬ LÝ DỮ LIỆU</a:t>
          </a:r>
        </a:p>
      </dsp:txBody>
      <dsp:txXfrm>
        <a:off x="14676" y="14808"/>
        <a:ext cx="2700974" cy="2712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9BDC0-B673-4FDA-AD0C-AA491C566C39}">
      <dsp:nvSpPr>
        <dsp:cNvPr id="0" name=""/>
        <dsp:cNvSpPr/>
      </dsp:nvSpPr>
      <dsp:spPr>
        <a:xfrm>
          <a:off x="0" y="18"/>
          <a:ext cx="2730326" cy="3008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a:latin typeface="Aptos Black" panose="020B0004020202020204" pitchFamily="34" charset="0"/>
            </a:rPr>
            <a:t>KẾT </a:t>
          </a:r>
          <a:r>
            <a:rPr lang="en-US" sz="1400" kern="1200" dirty="0" smtClean="0">
              <a:latin typeface="Aptos Black" panose="020B0004020202020204" pitchFamily="34" charset="0"/>
            </a:rPr>
            <a:t>QUẢ</a:t>
          </a:r>
          <a:r>
            <a:rPr lang="vi-VN" sz="1400" kern="1200" dirty="0" smtClean="0">
              <a:latin typeface="Aptos Black" panose="020B0004020202020204" pitchFamily="34" charset="0"/>
            </a:rPr>
            <a:t> BÀI TOÁN</a:t>
          </a:r>
          <a:endParaRPr lang="en-US" sz="1400" kern="1200" dirty="0">
            <a:latin typeface="Aptos Black" panose="020B0004020202020204" pitchFamily="34" charset="0"/>
          </a:endParaRPr>
        </a:p>
      </dsp:txBody>
      <dsp:txXfrm>
        <a:off x="14687" y="14705"/>
        <a:ext cx="2700952" cy="2714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9BDC0-B673-4FDA-AD0C-AA491C566C39}">
      <dsp:nvSpPr>
        <dsp:cNvPr id="0" name=""/>
        <dsp:cNvSpPr/>
      </dsp:nvSpPr>
      <dsp:spPr>
        <a:xfrm>
          <a:off x="0" y="35"/>
          <a:ext cx="2886659" cy="28297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vi-VN" sz="1400" kern="1200" dirty="0" smtClean="0">
              <a:latin typeface="Aptos Black" panose="020B0004020202020204" pitchFamily="34" charset="0"/>
            </a:rPr>
            <a:t>KẾT LUẬN </a:t>
          </a:r>
          <a:endParaRPr lang="en-US" sz="1400" kern="1200" dirty="0">
            <a:latin typeface="Aptos Black" panose="020B0004020202020204" pitchFamily="34" charset="0"/>
          </a:endParaRPr>
        </a:p>
      </dsp:txBody>
      <dsp:txXfrm>
        <a:off x="13813" y="13848"/>
        <a:ext cx="2859033" cy="2553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018FB-1734-4D05-9A54-D78073FD3F96}">
      <dsp:nvSpPr>
        <dsp:cNvPr id="0" name=""/>
        <dsp:cNvSpPr/>
      </dsp:nvSpPr>
      <dsp:spPr>
        <a:xfrm>
          <a:off x="0" y="0"/>
          <a:ext cx="393654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B4DD98-55D7-4008-AF47-09F9907AE494}">
      <dsp:nvSpPr>
        <dsp:cNvPr id="0" name=""/>
        <dsp:cNvSpPr/>
      </dsp:nvSpPr>
      <dsp:spPr>
        <a:xfrm>
          <a:off x="0" y="0"/>
          <a:ext cx="3936544" cy="126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b="0" i="0" kern="1200" dirty="0"/>
            <a:t>Ý </a:t>
          </a:r>
          <a:r>
            <a:rPr lang="vi-VN" sz="2600" b="0" i="0" kern="1200" dirty="0"/>
            <a:t>T</a:t>
          </a:r>
          <a:r>
            <a:rPr lang="en-US" sz="2600" b="0" i="0" kern="1200" dirty="0"/>
            <a:t>ƯỞNG</a:t>
          </a:r>
        </a:p>
        <a:p>
          <a:pPr lvl="0" algn="l" defTabSz="1155700">
            <a:lnSpc>
              <a:spcPct val="90000"/>
            </a:lnSpc>
            <a:spcBef>
              <a:spcPct val="0"/>
            </a:spcBef>
            <a:spcAft>
              <a:spcPct val="35000"/>
            </a:spcAft>
          </a:pPr>
          <a:r>
            <a:rPr lang="en-US" sz="2600" b="0" i="0" kern="1200" dirty="0">
              <a:latin typeface="Aptos Black" panose="020B0004020202020204" pitchFamily="34" charset="0"/>
            </a:rPr>
            <a:t>MAPREDUCE</a:t>
          </a:r>
          <a:r>
            <a:rPr lang="en-US" sz="2600" b="0" i="0" kern="1200" dirty="0"/>
            <a:t> </a:t>
          </a:r>
          <a:r>
            <a:rPr lang="vi-VN" sz="2600" b="0" i="0" kern="1200" dirty="0" smtClean="0"/>
            <a:t> </a:t>
          </a:r>
          <a:r>
            <a:rPr lang="en-US" sz="2600" b="0" i="0" kern="1200" dirty="0" smtClean="0">
              <a:latin typeface="Aptos Black" panose="020B0004020202020204" pitchFamily="34" charset="0"/>
            </a:rPr>
            <a:t>K-MEANS</a:t>
          </a:r>
          <a:endParaRPr lang="en-US" sz="2600" kern="1200" dirty="0">
            <a:latin typeface="Aptos Black" panose="020B0004020202020204" pitchFamily="34" charset="0"/>
          </a:endParaRPr>
        </a:p>
      </dsp:txBody>
      <dsp:txXfrm>
        <a:off x="0" y="0"/>
        <a:ext cx="3936544" cy="12696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018FB-1734-4D05-9A54-D78073FD3F96}">
      <dsp:nvSpPr>
        <dsp:cNvPr id="0" name=""/>
        <dsp:cNvSpPr/>
      </dsp:nvSpPr>
      <dsp:spPr>
        <a:xfrm>
          <a:off x="0" y="0"/>
          <a:ext cx="30956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B4DD98-55D7-4008-AF47-09F9907AE494}">
      <dsp:nvSpPr>
        <dsp:cNvPr id="0" name=""/>
        <dsp:cNvSpPr/>
      </dsp:nvSpPr>
      <dsp:spPr>
        <a:xfrm>
          <a:off x="0" y="0"/>
          <a:ext cx="3095699" cy="126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b="0" i="0" kern="1200">
              <a:latin typeface="Aptos Black" panose="020B0004020202020204" pitchFamily="34" charset="0"/>
            </a:rPr>
            <a:t>GIỚI THIỆU BÀI TOÁN</a:t>
          </a:r>
        </a:p>
      </dsp:txBody>
      <dsp:txXfrm>
        <a:off x="0" y="0"/>
        <a:ext cx="3095699" cy="12696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018FB-1734-4D05-9A54-D78073FD3F96}">
      <dsp:nvSpPr>
        <dsp:cNvPr id="0" name=""/>
        <dsp:cNvSpPr/>
      </dsp:nvSpPr>
      <dsp:spPr>
        <a:xfrm>
          <a:off x="0" y="0"/>
          <a:ext cx="3095699"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B4DD98-55D7-4008-AF47-09F9907AE494}">
      <dsp:nvSpPr>
        <dsp:cNvPr id="0" name=""/>
        <dsp:cNvSpPr/>
      </dsp:nvSpPr>
      <dsp:spPr>
        <a:xfrm>
          <a:off x="0" y="0"/>
          <a:ext cx="3095699" cy="126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b="0" i="0" kern="1200">
              <a:latin typeface="Aptos Black" panose="020B0004020202020204" pitchFamily="34" charset="0"/>
            </a:rPr>
            <a:t>MÔ TẢ DỮ LIỆU</a:t>
          </a:r>
        </a:p>
      </dsp:txBody>
      <dsp:txXfrm>
        <a:off x="0" y="0"/>
        <a:ext cx="3095699" cy="1269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350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875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39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541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38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406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072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313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306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24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67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537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994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792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458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94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543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568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962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414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518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5e77e6543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5e77e654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4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548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607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3" name="Google Shape;43;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6" r:id="rId4"/>
    <p:sldLayoutId id="2147483659" r:id="rId5"/>
    <p:sldLayoutId id="2147483669" r:id="rId6"/>
    <p:sldLayoutId id="2147483672"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1.xml"/><Relationship Id="rId4" Type="http://schemas.openxmlformats.org/officeDocument/2006/relationships/slide" Target="slide1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xml"/><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 Target="slide1.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1.xml"/><Relationship Id="rId11" Type="http://schemas.openxmlformats.org/officeDocument/2006/relationships/image" Target="../media/image14.png"/><Relationship Id="rId5" Type="http://schemas.openxmlformats.org/officeDocument/2006/relationships/diagramQuickStyle" Target="../diagrams/quickStyle11.xml"/><Relationship Id="rId10" Type="http://schemas.openxmlformats.org/officeDocument/2006/relationships/image" Target="../media/image1.png"/><Relationship Id="rId4" Type="http://schemas.openxmlformats.org/officeDocument/2006/relationships/diagramLayout" Target="../diagrams/layout11.xml"/><Relationship Id="rId9"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slide" Target="slide1.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 Target="slide1.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slide" Target="slide1.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127.0.0.1:3000/api/centroids" TargetMode="External"/><Relationship Id="rId4" Type="http://schemas.openxmlformats.org/officeDocument/2006/relationships/slide" Target="slide1.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127.0.0.1:5000/api/centroid-predict" TargetMode="External"/><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diagramQuickStyle" Target="../diagrams/quickStyle3.xml"/><Relationship Id="rId26" Type="http://schemas.openxmlformats.org/officeDocument/2006/relationships/diagramData" Target="../diagrams/data5.xml"/><Relationship Id="rId3" Type="http://schemas.openxmlformats.org/officeDocument/2006/relationships/diagramData" Target="../diagrams/data1.xml"/><Relationship Id="rId21" Type="http://schemas.openxmlformats.org/officeDocument/2006/relationships/diagramData" Target="../diagrams/data4.xml"/><Relationship Id="rId34" Type="http://schemas.openxmlformats.org/officeDocument/2006/relationships/diagramColors" Target="../diagrams/colors6.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Layout" Target="../diagrams/layout3.xml"/><Relationship Id="rId25" Type="http://schemas.microsoft.com/office/2007/relationships/diagramDrawing" Target="../diagrams/drawing4.xml"/><Relationship Id="rId33" Type="http://schemas.openxmlformats.org/officeDocument/2006/relationships/diagramQuickStyle" Target="../diagrams/quickStyle6.xml"/><Relationship Id="rId2" Type="http://schemas.openxmlformats.org/officeDocument/2006/relationships/notesSlide" Target="../notesSlides/notesSlide2.xml"/><Relationship Id="rId16" Type="http://schemas.openxmlformats.org/officeDocument/2006/relationships/diagramData" Target="../diagrams/data3.xml"/><Relationship Id="rId20" Type="http://schemas.microsoft.com/office/2007/relationships/diagramDrawing" Target="../diagrams/drawing3.xml"/><Relationship Id="rId29" Type="http://schemas.openxmlformats.org/officeDocument/2006/relationships/diagramColors" Target="../diagrams/colors5.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Colors" Target="../diagrams/colors4.xml"/><Relationship Id="rId32" Type="http://schemas.openxmlformats.org/officeDocument/2006/relationships/diagramLayout" Target="../diagrams/layout6.xml"/><Relationship Id="rId5" Type="http://schemas.openxmlformats.org/officeDocument/2006/relationships/diagramQuickStyle" Target="../diagrams/quickStyle1.xml"/><Relationship Id="rId15" Type="http://schemas.openxmlformats.org/officeDocument/2006/relationships/image" Target="../media/image1.png"/><Relationship Id="rId23" Type="http://schemas.openxmlformats.org/officeDocument/2006/relationships/diagramQuickStyle" Target="../diagrams/quickStyle4.xml"/><Relationship Id="rId28" Type="http://schemas.openxmlformats.org/officeDocument/2006/relationships/diagramQuickStyle" Target="../diagrams/quickStyle5.xml"/><Relationship Id="rId10" Type="http://schemas.openxmlformats.org/officeDocument/2006/relationships/diagramQuickStyle" Target="../diagrams/quickStyle2.xml"/><Relationship Id="rId19" Type="http://schemas.openxmlformats.org/officeDocument/2006/relationships/diagramColors" Target="../diagrams/colors3.xml"/><Relationship Id="rId31" Type="http://schemas.openxmlformats.org/officeDocument/2006/relationships/diagramData" Target="../diagrams/data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slide" Target="slide1.xml"/><Relationship Id="rId22" Type="http://schemas.openxmlformats.org/officeDocument/2006/relationships/diagramLayout" Target="../diagrams/layout4.xml"/><Relationship Id="rId27" Type="http://schemas.openxmlformats.org/officeDocument/2006/relationships/diagramLayout" Target="../diagrams/layout5.xml"/><Relationship Id="rId30" Type="http://schemas.microsoft.com/office/2007/relationships/diagramDrawing" Target="../diagrams/drawing5.xml"/><Relationship Id="rId35" Type="http://schemas.microsoft.com/office/2007/relationships/diagramDrawing" Target="../diagrams/drawing6.xml"/><Relationship Id="rId8"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2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2.xml"/><Relationship Id="rId11" Type="http://schemas.openxmlformats.org/officeDocument/2006/relationships/image" Target="../media/image20.png"/><Relationship Id="rId5" Type="http://schemas.openxmlformats.org/officeDocument/2006/relationships/diagramQuickStyle" Target="../diagrams/quickStyle12.xml"/><Relationship Id="rId10" Type="http://schemas.openxmlformats.org/officeDocument/2006/relationships/image" Target="../media/image1.png"/><Relationship Id="rId4" Type="http://schemas.openxmlformats.org/officeDocument/2006/relationships/diagramLayout" Target="../diagrams/layout12.xml"/><Relationship Id="rId9" Type="http://schemas.openxmlformats.org/officeDocument/2006/relationships/slide" Target="slide1.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slide" Target="slide1.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slide" Target="slide1.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slide" Target="slide1.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slide" Target="slide1.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slide" Target="slide1.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slide" Target="slide1.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slide" Target="slide1.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slide" Target="slide1.xml"/></Relationships>
</file>

<file path=ppt/slides/_rels/slide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image" Target="../media/image2.png"/><Relationship Id="rId5" Type="http://schemas.openxmlformats.org/officeDocument/2006/relationships/diagramQuickStyle" Target="../diagrams/quickStyle7.xml"/><Relationship Id="rId10" Type="http://schemas.openxmlformats.org/officeDocument/2006/relationships/image" Target="../media/image1.png"/><Relationship Id="rId4" Type="http://schemas.openxmlformats.org/officeDocument/2006/relationships/diagramLayout" Target="../diagrams/layout7.xml"/><Relationship Id="rId9" Type="http://schemas.openxmlformats.org/officeDocument/2006/relationships/slide" Target="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slide" Target="slide12.xml"/><Relationship Id="rId5" Type="http://schemas.openxmlformats.org/officeDocument/2006/relationships/slide" Target="slide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slide" Target="slide32.xml"/><Relationship Id="rId4"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1.xml"/></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8.xml"/><Relationship Id="rId11" Type="http://schemas.openxmlformats.org/officeDocument/2006/relationships/image" Target="../media/image4.png"/><Relationship Id="rId5" Type="http://schemas.openxmlformats.org/officeDocument/2006/relationships/diagramQuickStyle" Target="../diagrams/quickStyle8.xml"/><Relationship Id="rId10" Type="http://schemas.openxmlformats.org/officeDocument/2006/relationships/image" Target="../media/image1.png"/><Relationship Id="rId4" Type="http://schemas.openxmlformats.org/officeDocument/2006/relationships/diagramLayout" Target="../diagrams/layout8.xml"/><Relationship Id="rId9"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9.xml"/><Relationship Id="rId11" Type="http://schemas.openxmlformats.org/officeDocument/2006/relationships/image" Target="../media/image5.png"/><Relationship Id="rId5" Type="http://schemas.openxmlformats.org/officeDocument/2006/relationships/diagramQuickStyle" Target="../diagrams/quickStyle9.xml"/><Relationship Id="rId10" Type="http://schemas.openxmlformats.org/officeDocument/2006/relationships/image" Target="../media/image1.png"/><Relationship Id="rId4" Type="http://schemas.openxmlformats.org/officeDocument/2006/relationships/diagramLayout" Target="../diagrams/layout9.xml"/><Relationship Id="rId9"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0.xml"/><Relationship Id="rId11" Type="http://schemas.openxmlformats.org/officeDocument/2006/relationships/image" Target="../media/image8.png"/><Relationship Id="rId5" Type="http://schemas.openxmlformats.org/officeDocument/2006/relationships/diagramQuickStyle" Target="../diagrams/quickStyle10.xml"/><Relationship Id="rId10" Type="http://schemas.openxmlformats.org/officeDocument/2006/relationships/image" Target="../media/image1.png"/><Relationship Id="rId4" Type="http://schemas.openxmlformats.org/officeDocument/2006/relationships/diagramLayout" Target="../diagrams/layout10.xml"/><Relationship Id="rId9"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680172" y="1613679"/>
            <a:ext cx="39894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a:spLocks noGrp="1"/>
          </p:cNvSpPr>
          <p:nvPr>
            <p:ph type="ctrTitle"/>
          </p:nvPr>
        </p:nvSpPr>
        <p:spPr>
          <a:xfrm>
            <a:off x="517177" y="652250"/>
            <a:ext cx="6784410" cy="1042905"/>
          </a:xfrm>
          <a:prstGeom prst="rect">
            <a:avLst/>
          </a:prstGeom>
        </p:spPr>
        <p:txBody>
          <a:bodyPr spcFirstLastPara="1" wrap="square" lIns="91425" tIns="91425" rIns="91425" bIns="91425" anchor="b" anchorCtr="0">
            <a:noAutofit/>
          </a:bodyPr>
          <a:lstStyle/>
          <a:p>
            <a:pPr lvl="0"/>
            <a:r>
              <a:rPr lang="en-US" dirty="0">
                <a:solidFill>
                  <a:schemeClr val="lt2"/>
                </a:solidFill>
              </a:rPr>
              <a:t/>
            </a:r>
            <a:br>
              <a:rPr lang="en-US" dirty="0">
                <a:solidFill>
                  <a:schemeClr val="lt2"/>
                </a:solidFill>
              </a:rPr>
            </a:br>
            <a:r>
              <a:rPr lang="en-US" dirty="0"/>
              <a:t> </a:t>
            </a:r>
            <a:r>
              <a:rPr lang="vi-VN" sz="3600" b="1" dirty="0" smtClean="0">
                <a:latin typeface="Times New Roman" panose="02020603050405020304" pitchFamily="18" charset="0"/>
                <a:cs typeface="Times New Roman" panose="02020603050405020304" pitchFamily="18" charset="0"/>
              </a:rPr>
              <a:t>MAPREDUCE</a:t>
            </a:r>
            <a:r>
              <a:rPr lang="en-US" sz="3600" b="1" dirty="0" smtClean="0">
                <a:latin typeface="Times New Roman" panose="02020603050405020304" pitchFamily="18" charset="0"/>
                <a:cs typeface="Times New Roman" panose="02020603050405020304" pitchFamily="18" charset="0"/>
              </a:rPr>
              <a:t> </a:t>
            </a:r>
            <a:r>
              <a:rPr lang="vi-VN" sz="3600" b="1" dirty="0" smtClean="0">
                <a:latin typeface="Times New Roman" panose="02020603050405020304" pitchFamily="18" charset="0"/>
                <a:cs typeface="Times New Roman" panose="02020603050405020304" pitchFamily="18" charset="0"/>
              </a:rPr>
              <a:t>AND</a:t>
            </a:r>
            <a:r>
              <a:rPr lang="en-US" sz="3600" b="1" dirty="0" smtClean="0">
                <a:latin typeface="Times New Roman" panose="02020603050405020304" pitchFamily="18" charset="0"/>
                <a:cs typeface="Times New Roman" panose="02020603050405020304" pitchFamily="18" charset="0"/>
              </a:rPr>
              <a:t> </a:t>
            </a:r>
            <a:r>
              <a:rPr lang="vi-VN" sz="3600" b="1" dirty="0" smtClean="0">
                <a:latin typeface="Times New Roman" panose="02020603050405020304" pitchFamily="18" charset="0"/>
                <a:cs typeface="Times New Roman" panose="02020603050405020304" pitchFamily="18" charset="0"/>
              </a:rPr>
              <a:t>K-MEANS</a:t>
            </a:r>
            <a:endParaRPr lang="en-US" sz="3600" b="1" dirty="0">
              <a:latin typeface="Times New Roman" panose="02020603050405020304" pitchFamily="18" charset="0"/>
              <a:cs typeface="Times New Roman" panose="02020603050405020304" pitchFamily="18" charset="0"/>
            </a:endParaRPr>
          </a:p>
        </p:txBody>
      </p:sp>
      <p:sp>
        <p:nvSpPr>
          <p:cNvPr id="240" name="Google Shape;240;p34"/>
          <p:cNvSpPr txBox="1">
            <a:spLocks noGrp="1"/>
          </p:cNvSpPr>
          <p:nvPr>
            <p:ph type="subTitle" idx="1"/>
          </p:nvPr>
        </p:nvSpPr>
        <p:spPr>
          <a:xfrm>
            <a:off x="751578" y="1771221"/>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Aptos Black" panose="020B0004020202020204" pitchFamily="34" charset="0"/>
              </a:rPr>
              <a:t>Bài</a:t>
            </a:r>
            <a:r>
              <a:rPr lang="en-US" dirty="0">
                <a:latin typeface="Aptos Black" panose="020B0004020202020204" pitchFamily="34" charset="0"/>
              </a:rPr>
              <a:t> </a:t>
            </a:r>
            <a:r>
              <a:rPr lang="en-US" dirty="0" err="1">
                <a:latin typeface="Aptos Black" panose="020B0004020202020204" pitchFamily="34" charset="0"/>
              </a:rPr>
              <a:t>toán</a:t>
            </a:r>
            <a:r>
              <a:rPr lang="en-US" dirty="0">
                <a:latin typeface="Aptos Black" panose="020B0004020202020204" pitchFamily="34" charset="0"/>
              </a:rPr>
              <a:t> </a:t>
            </a:r>
            <a:r>
              <a:rPr lang="en-US" dirty="0" err="1">
                <a:latin typeface="Aptos Black" panose="020B0004020202020204" pitchFamily="34" charset="0"/>
              </a:rPr>
              <a:t>phân</a:t>
            </a:r>
            <a:r>
              <a:rPr lang="en-US" dirty="0">
                <a:latin typeface="Aptos Black" panose="020B0004020202020204" pitchFamily="34" charset="0"/>
              </a:rPr>
              <a:t> </a:t>
            </a:r>
            <a:r>
              <a:rPr lang="en-US" dirty="0" err="1">
                <a:latin typeface="Aptos Black" panose="020B0004020202020204" pitchFamily="34" charset="0"/>
              </a:rPr>
              <a:t>cụm</a:t>
            </a:r>
            <a:r>
              <a:rPr lang="en-US" dirty="0">
                <a:latin typeface="Aptos Black" panose="020B0004020202020204" pitchFamily="34" charset="0"/>
              </a:rPr>
              <a:t> </a:t>
            </a:r>
            <a:r>
              <a:rPr lang="en-US" dirty="0" err="1">
                <a:latin typeface="Aptos Black" panose="020B0004020202020204" pitchFamily="34" charset="0"/>
              </a:rPr>
              <a:t>dữ</a:t>
            </a:r>
            <a:r>
              <a:rPr lang="en-US" dirty="0">
                <a:latin typeface="Aptos Black" panose="020B0004020202020204" pitchFamily="34" charset="0"/>
              </a:rPr>
              <a:t> </a:t>
            </a:r>
            <a:r>
              <a:rPr lang="en-US" dirty="0" err="1">
                <a:latin typeface="Aptos Black" panose="020B0004020202020204" pitchFamily="34" charset="0"/>
              </a:rPr>
              <a:t>liệu</a:t>
            </a:r>
            <a:r>
              <a:rPr lang="en-US" dirty="0">
                <a:latin typeface="Aptos Black" panose="020B0004020202020204" pitchFamily="34" charset="0"/>
              </a:rPr>
              <a:t> </a:t>
            </a:r>
            <a:r>
              <a:rPr lang="en-US" dirty="0" err="1">
                <a:latin typeface="Aptos Black" panose="020B0004020202020204" pitchFamily="34" charset="0"/>
              </a:rPr>
              <a:t>khách</a:t>
            </a:r>
            <a:r>
              <a:rPr lang="en-US" dirty="0">
                <a:latin typeface="Aptos Black" panose="020B0004020202020204" pitchFamily="34" charset="0"/>
              </a:rPr>
              <a:t> </a:t>
            </a:r>
            <a:r>
              <a:rPr lang="en-US" dirty="0" err="1">
                <a:latin typeface="Aptos Black" panose="020B0004020202020204" pitchFamily="34" charset="0"/>
              </a:rPr>
              <a:t>hàng</a:t>
            </a:r>
            <a:endParaRPr lang="en-US" dirty="0">
              <a:latin typeface="Aptos Black" panose="020B0004020202020204" pitchFamily="34" charset="0"/>
            </a:endParaRPr>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849500" y="1326279"/>
            <a:ext cx="1230024" cy="629849"/>
          </a:xfrm>
          <a:prstGeom prst="rect">
            <a:avLst/>
          </a:prstGeom>
        </p:spPr>
        <p:txBody>
          <a:bodyPr>
            <a:prstTxWarp prst="textPlain">
              <a:avLst/>
            </a:prstTxWarp>
          </a:bodyPr>
          <a:lstStyle/>
          <a:p>
            <a:pPr lvl="0" algn="ctr"/>
            <a:endParaRPr b="0" i="0">
              <a:ln w="9525" cap="flat" cmpd="sng">
                <a:solidFill>
                  <a:schemeClr val="dk1"/>
                </a:solidFill>
                <a:prstDash val="solid"/>
                <a:round/>
                <a:headEnd type="none" w="sm" len="sm"/>
                <a:tailEnd type="none" w="sm" len="sm"/>
              </a:ln>
              <a:noFill/>
              <a:latin typeface="Bebas Neue"/>
            </a:endParaRP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sym typeface="Bebas Neue"/>
              </a:rPr>
              <a:t>BIG DATA</a:t>
            </a:r>
            <a:endParaRPr>
              <a:solidFill>
                <a:schemeClr val="lt2"/>
              </a:solidFill>
            </a:endParaRPr>
          </a:p>
        </p:txBody>
      </p:sp>
      <p:sp>
        <p:nvSpPr>
          <p:cNvPr id="246" name="Google Shape;246;p3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47" name="Google Shape;247;p3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1000">
              <a:solidFill>
                <a:schemeClr val="dk1"/>
              </a:solidFill>
              <a:latin typeface="Bebas Neue"/>
              <a:ea typeface="Bebas Neue"/>
              <a:cs typeface="Bebas Neue"/>
              <a:sym typeface="Bebas Neue"/>
            </a:endParaRPr>
          </a:p>
        </p:txBody>
      </p:sp>
      <p:sp>
        <p:nvSpPr>
          <p:cNvPr id="248" name="Google Shape;248;p34">
            <a:hlinkClick r:id="" action="ppaction://noaction"/>
          </p:cNvPr>
          <p:cNvSpPr txBox="1"/>
          <p:nvPr/>
        </p:nvSpPr>
        <p:spPr>
          <a:xfrm>
            <a:off x="148410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 name="Google Shape;322;p34">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83F7B45-2D8A-16C4-2AFA-F9834728094C}"/>
              </a:ext>
            </a:extLst>
          </p:cNvPr>
          <p:cNvSpPr txBox="1"/>
          <p:nvPr/>
        </p:nvSpPr>
        <p:spPr>
          <a:xfrm>
            <a:off x="721926" y="2325040"/>
            <a:ext cx="3974981" cy="1323439"/>
          </a:xfrm>
          <a:prstGeom prst="rect">
            <a:avLst/>
          </a:prstGeom>
          <a:noFill/>
        </p:spPr>
        <p:txBody>
          <a:bodyPr wrap="square" rtlCol="0">
            <a:spAutoFit/>
          </a:bodyPr>
          <a:lstStyle/>
          <a:p>
            <a:r>
              <a:rPr lang="vi-VN" sz="1600" b="1" dirty="0" smtClean="0">
                <a:solidFill>
                  <a:schemeClr val="tx1"/>
                </a:solidFill>
                <a:latin typeface="Times New Roman" panose="02020603050405020304" pitchFamily="18" charset="0"/>
                <a:cs typeface="Times New Roman" panose="02020603050405020304" pitchFamily="18" charset="0"/>
              </a:rPr>
              <a:t>Thành viên nhóm 18:</a:t>
            </a:r>
          </a:p>
          <a:p>
            <a:r>
              <a:rPr lang="en-US" sz="1600" b="1" i="1" dirty="0" err="1" smtClean="0">
                <a:solidFill>
                  <a:schemeClr val="tx1"/>
                </a:solidFill>
                <a:latin typeface="Times New Roman" panose="02020603050405020304" pitchFamily="18" charset="0"/>
                <a:cs typeface="Times New Roman" panose="02020603050405020304" pitchFamily="18" charset="0"/>
              </a:rPr>
              <a:t>Nguyễn</a:t>
            </a:r>
            <a:r>
              <a:rPr lang="en-US" sz="1600" b="1" i="1" dirty="0" smtClean="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Đình</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Tư</a:t>
            </a:r>
            <a:r>
              <a:rPr lang="en-US" sz="1600" b="1" i="1" dirty="0">
                <a:solidFill>
                  <a:schemeClr val="tx1"/>
                </a:solidFill>
                <a:latin typeface="Times New Roman" panose="02020603050405020304" pitchFamily="18" charset="0"/>
                <a:cs typeface="Times New Roman" panose="02020603050405020304" pitchFamily="18" charset="0"/>
              </a:rPr>
              <a:t> - </a:t>
            </a:r>
            <a:r>
              <a:rPr lang="vi-VN" sz="160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2051063803</a:t>
            </a:r>
            <a:endParaRPr lang="en-US" sz="1600" b="1" i="1" dirty="0">
              <a:solidFill>
                <a:schemeClr val="tx1"/>
              </a:solidFill>
              <a:latin typeface="Times New Roman" panose="02020603050405020304" pitchFamily="18" charset="0"/>
              <a:cs typeface="Times New Roman" panose="02020603050405020304" pitchFamily="18" charset="0"/>
            </a:endParaRPr>
          </a:p>
          <a:p>
            <a:r>
              <a:rPr lang="en-US" sz="1600" b="1" i="1" dirty="0" err="1">
                <a:solidFill>
                  <a:schemeClr val="tx1"/>
                </a:solidFill>
                <a:latin typeface="Times New Roman" panose="02020603050405020304" pitchFamily="18" charset="0"/>
                <a:cs typeface="Times New Roman" panose="02020603050405020304" pitchFamily="18" charset="0"/>
              </a:rPr>
              <a:t>Đào</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Thị</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Kiều</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Trang</a:t>
            </a:r>
            <a:r>
              <a:rPr lang="en-US" sz="1600" b="1" i="1" dirty="0">
                <a:solidFill>
                  <a:schemeClr val="tx1"/>
                </a:solidFill>
                <a:latin typeface="Times New Roman" panose="02020603050405020304" pitchFamily="18" charset="0"/>
                <a:cs typeface="Times New Roman" panose="02020603050405020304" pitchFamily="18" charset="0"/>
              </a:rPr>
              <a:t> - </a:t>
            </a:r>
            <a:r>
              <a:rPr lang="vi-VN" sz="160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2051063436</a:t>
            </a:r>
            <a:endParaRPr lang="en-US" sz="1600" b="1" i="1" dirty="0">
              <a:solidFill>
                <a:schemeClr val="tx1"/>
              </a:solidFill>
              <a:latin typeface="Times New Roman" panose="02020603050405020304" pitchFamily="18" charset="0"/>
              <a:cs typeface="Times New Roman" panose="02020603050405020304" pitchFamily="18" charset="0"/>
            </a:endParaRPr>
          </a:p>
          <a:p>
            <a:r>
              <a:rPr lang="en-US" sz="1600" b="1" i="1" dirty="0" err="1">
                <a:solidFill>
                  <a:schemeClr val="tx1"/>
                </a:solidFill>
                <a:latin typeface="Times New Roman" panose="02020603050405020304" pitchFamily="18" charset="0"/>
                <a:cs typeface="Times New Roman" panose="02020603050405020304" pitchFamily="18" charset="0"/>
              </a:rPr>
              <a:t>Đinh</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Việt</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Anh</a:t>
            </a:r>
            <a:r>
              <a:rPr lang="en-US" sz="1600" b="1" i="1" dirty="0">
                <a:solidFill>
                  <a:schemeClr val="tx1"/>
                </a:solidFill>
                <a:latin typeface="Times New Roman" panose="02020603050405020304" pitchFamily="18" charset="0"/>
                <a:cs typeface="Times New Roman" panose="02020603050405020304" pitchFamily="18" charset="0"/>
              </a:rPr>
              <a:t> - </a:t>
            </a:r>
            <a:r>
              <a:rPr lang="vi-VN" sz="160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2051063</a:t>
            </a:r>
            <a:r>
              <a:rPr lang="en-US" sz="160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878</a:t>
            </a:r>
            <a:endParaRPr lang="en-US" sz="1600" b="1" i="1" dirty="0">
              <a:solidFill>
                <a:schemeClr val="tx1"/>
              </a:solidFill>
              <a:latin typeface="Times New Roman" panose="02020603050405020304" pitchFamily="18" charset="0"/>
              <a:cs typeface="Times New Roman" panose="02020603050405020304" pitchFamily="18" charset="0"/>
            </a:endParaRPr>
          </a:p>
          <a:p>
            <a:r>
              <a:rPr lang="en-US" sz="1600" b="1" i="1" dirty="0" err="1">
                <a:solidFill>
                  <a:schemeClr val="tx1"/>
                </a:solidFill>
                <a:latin typeface="Times New Roman" panose="02020603050405020304" pitchFamily="18" charset="0"/>
                <a:cs typeface="Times New Roman" panose="02020603050405020304" pitchFamily="18" charset="0"/>
              </a:rPr>
              <a:t>Nguyễn</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Thế</a:t>
            </a:r>
            <a:r>
              <a:rPr lang="en-US" sz="1600" b="1" i="1" dirty="0">
                <a:solidFill>
                  <a:schemeClr val="tx1"/>
                </a:solidFill>
                <a:latin typeface="Times New Roman" panose="02020603050405020304" pitchFamily="18" charset="0"/>
                <a:cs typeface="Times New Roman" panose="02020603050405020304" pitchFamily="18" charset="0"/>
              </a:rPr>
              <a:t> </a:t>
            </a:r>
            <a:r>
              <a:rPr lang="en-US" sz="1600" b="1" i="1" dirty="0" err="1">
                <a:solidFill>
                  <a:schemeClr val="tx1"/>
                </a:solidFill>
                <a:latin typeface="Times New Roman" panose="02020603050405020304" pitchFamily="18" charset="0"/>
                <a:cs typeface="Times New Roman" panose="02020603050405020304" pitchFamily="18" charset="0"/>
              </a:rPr>
              <a:t>Quang</a:t>
            </a:r>
            <a:r>
              <a:rPr lang="en-US" sz="1600" b="1" i="1" dirty="0">
                <a:solidFill>
                  <a:schemeClr val="tx1"/>
                </a:solidFill>
                <a:latin typeface="Times New Roman" panose="02020603050405020304" pitchFamily="18" charset="0"/>
                <a:cs typeface="Times New Roman" panose="02020603050405020304" pitchFamily="18" charset="0"/>
              </a:rPr>
              <a:t> - </a:t>
            </a:r>
            <a:r>
              <a:rPr lang="vi-VN" sz="160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2051063773</a:t>
            </a:r>
            <a:endParaRPr lang="en-US" sz="1600" b="1" i="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CÔNG NGHỆ SỬ DỤNG</a:t>
            </a:r>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051444" y="1717142"/>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9;p37">
            <a:extLst>
              <a:ext uri="{FF2B5EF4-FFF2-40B4-BE49-F238E27FC236}">
                <a16:creationId xmlns:a16="http://schemas.microsoft.com/office/drawing/2014/main" id="{4E5EA926-3DA8-0B73-30FC-977B0F42DB8A}"/>
              </a:ext>
            </a:extLst>
          </p:cNvPr>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0;p37">
            <a:extLst>
              <a:ext uri="{FF2B5EF4-FFF2-40B4-BE49-F238E27FC236}">
                <a16:creationId xmlns:a16="http://schemas.microsoft.com/office/drawing/2014/main" id="{39B508D5-C691-A408-462B-A6A730F11186}"/>
              </a:ext>
            </a:extLst>
          </p:cNvPr>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2;p37">
            <a:extLst>
              <a:ext uri="{FF2B5EF4-FFF2-40B4-BE49-F238E27FC236}">
                <a16:creationId xmlns:a16="http://schemas.microsoft.com/office/drawing/2014/main" id="{1531FB12-C370-4FB0-1F38-832CA8FA9991}"/>
              </a:ext>
            </a:extLst>
          </p:cNvPr>
          <p:cNvSpPr/>
          <p:nvPr/>
        </p:nvSpPr>
        <p:spPr>
          <a:xfrm rot="19914242">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38;p37">
            <a:extLst>
              <a:ext uri="{FF2B5EF4-FFF2-40B4-BE49-F238E27FC236}">
                <a16:creationId xmlns:a16="http://schemas.microsoft.com/office/drawing/2014/main" id="{2BED064F-8DAA-4E04-B840-B41C63809C24}"/>
              </a:ext>
            </a:extLst>
          </p:cNvPr>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p37">
            <a:extLst>
              <a:ext uri="{FF2B5EF4-FFF2-40B4-BE49-F238E27FC236}">
                <a16:creationId xmlns:a16="http://schemas.microsoft.com/office/drawing/2014/main" id="{1F97E7EF-7636-E220-E13B-FDC53DCBC86A}"/>
              </a:ext>
            </a:extLst>
          </p:cNvPr>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p37">
            <a:extLst>
              <a:ext uri="{FF2B5EF4-FFF2-40B4-BE49-F238E27FC236}">
                <a16:creationId xmlns:a16="http://schemas.microsoft.com/office/drawing/2014/main" id="{59B7B529-14F1-8B3E-F21D-77BEA4825FF9}"/>
              </a:ext>
            </a:extLst>
          </p:cNvPr>
          <p:cNvSpPr/>
          <p:nvPr/>
        </p:nvSpPr>
        <p:spPr>
          <a:xfrm rot="7201932">
            <a:off x="1617209" y="3349084"/>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7">
            <a:extLst>
              <a:ext uri="{FF2B5EF4-FFF2-40B4-BE49-F238E27FC236}">
                <a16:creationId xmlns:a16="http://schemas.microsoft.com/office/drawing/2014/main" id="{67B058BB-9B9E-0A4D-53FA-E6C00AF98123}"/>
              </a:ext>
            </a:extLst>
          </p:cNvPr>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400;p37">
            <a:extLst>
              <a:ext uri="{FF2B5EF4-FFF2-40B4-BE49-F238E27FC236}">
                <a16:creationId xmlns:a16="http://schemas.microsoft.com/office/drawing/2014/main" id="{3C5ED4FF-CC3E-B292-B6D8-FA3AC6ABF58E}"/>
              </a:ext>
            </a:extLst>
          </p:cNvPr>
          <p:cNvGrpSpPr/>
          <p:nvPr/>
        </p:nvGrpSpPr>
        <p:grpSpPr>
          <a:xfrm>
            <a:off x="6336462" y="2411661"/>
            <a:ext cx="65475" cy="397950"/>
            <a:chOff x="2551425" y="1409425"/>
            <a:chExt cx="65475" cy="397950"/>
          </a:xfrm>
        </p:grpSpPr>
        <p:sp>
          <p:nvSpPr>
            <p:cNvPr id="32" name="Google Shape;401;p37">
              <a:extLst>
                <a:ext uri="{FF2B5EF4-FFF2-40B4-BE49-F238E27FC236}">
                  <a16:creationId xmlns:a16="http://schemas.microsoft.com/office/drawing/2014/main" id="{0C8B3DA2-D7BA-5BEF-EA64-A2CCEC8E2C4E}"/>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2;p37">
              <a:extLst>
                <a:ext uri="{FF2B5EF4-FFF2-40B4-BE49-F238E27FC236}">
                  <a16:creationId xmlns:a16="http://schemas.microsoft.com/office/drawing/2014/main" id="{85B9CC01-22B2-24B6-AF04-BE54D0933FA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3;p37">
              <a:extLst>
                <a:ext uri="{FF2B5EF4-FFF2-40B4-BE49-F238E27FC236}">
                  <a16:creationId xmlns:a16="http://schemas.microsoft.com/office/drawing/2014/main" id="{847D90F8-12DD-CE69-E8FE-0963385D3B13}"/>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4;p37">
              <a:extLst>
                <a:ext uri="{FF2B5EF4-FFF2-40B4-BE49-F238E27FC236}">
                  <a16:creationId xmlns:a16="http://schemas.microsoft.com/office/drawing/2014/main" id="{E29FF98A-A175-E2EB-05FE-4CF21614E539}"/>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5;p37">
              <a:extLst>
                <a:ext uri="{FF2B5EF4-FFF2-40B4-BE49-F238E27FC236}">
                  <a16:creationId xmlns:a16="http://schemas.microsoft.com/office/drawing/2014/main" id="{E15A335F-3F27-8C90-2952-76CF530D8549}"/>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6;p37">
              <a:extLst>
                <a:ext uri="{FF2B5EF4-FFF2-40B4-BE49-F238E27FC236}">
                  <a16:creationId xmlns:a16="http://schemas.microsoft.com/office/drawing/2014/main" id="{28408FC0-53BF-E5A0-A6DA-2F2054D9625C}"/>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7;p37">
              <a:extLst>
                <a:ext uri="{FF2B5EF4-FFF2-40B4-BE49-F238E27FC236}">
                  <a16:creationId xmlns:a16="http://schemas.microsoft.com/office/drawing/2014/main" id="{58ECFA28-E1C8-494E-9C52-29EDA7EBEEF9}"/>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8;p37">
              <a:extLst>
                <a:ext uri="{FF2B5EF4-FFF2-40B4-BE49-F238E27FC236}">
                  <a16:creationId xmlns:a16="http://schemas.microsoft.com/office/drawing/2014/main" id="{82560543-EEB9-B299-CCD9-F3730F4E51C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9;p37">
              <a:extLst>
                <a:ext uri="{FF2B5EF4-FFF2-40B4-BE49-F238E27FC236}">
                  <a16:creationId xmlns:a16="http://schemas.microsoft.com/office/drawing/2014/main" id="{1628217E-A156-B95A-7DEA-ED71E80B781D}"/>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0;p37">
              <a:extLst>
                <a:ext uri="{FF2B5EF4-FFF2-40B4-BE49-F238E27FC236}">
                  <a16:creationId xmlns:a16="http://schemas.microsoft.com/office/drawing/2014/main" id="{17A3D40F-1AD8-7091-CE53-FE32394CD6E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11;p37">
            <a:extLst>
              <a:ext uri="{FF2B5EF4-FFF2-40B4-BE49-F238E27FC236}">
                <a16:creationId xmlns:a16="http://schemas.microsoft.com/office/drawing/2014/main" id="{DEC75BDB-C5C9-B86D-46A8-D0981F7E9473}"/>
              </a:ext>
            </a:extLst>
          </p:cNvPr>
          <p:cNvGrpSpPr/>
          <p:nvPr/>
        </p:nvGrpSpPr>
        <p:grpSpPr>
          <a:xfrm>
            <a:off x="4742612" y="2071536"/>
            <a:ext cx="472550" cy="202200"/>
            <a:chOff x="1441900" y="2926313"/>
            <a:chExt cx="472550" cy="202200"/>
          </a:xfrm>
        </p:grpSpPr>
        <p:sp>
          <p:nvSpPr>
            <p:cNvPr id="43" name="Google Shape;412;p37">
              <a:extLst>
                <a:ext uri="{FF2B5EF4-FFF2-40B4-BE49-F238E27FC236}">
                  <a16:creationId xmlns:a16="http://schemas.microsoft.com/office/drawing/2014/main" id="{0E90654F-9A86-4302-AF83-7914B2657550}"/>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3;p37">
              <a:extLst>
                <a:ext uri="{FF2B5EF4-FFF2-40B4-BE49-F238E27FC236}">
                  <a16:creationId xmlns:a16="http://schemas.microsoft.com/office/drawing/2014/main" id="{2A96114B-F9AE-DB2A-F162-9B06A9C23154}"/>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4;p37">
              <a:extLst>
                <a:ext uri="{FF2B5EF4-FFF2-40B4-BE49-F238E27FC236}">
                  <a16:creationId xmlns:a16="http://schemas.microsoft.com/office/drawing/2014/main" id="{9804833C-5DD0-8DD3-75EA-51391D91E7CB}"/>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5;p37">
              <a:extLst>
                <a:ext uri="{FF2B5EF4-FFF2-40B4-BE49-F238E27FC236}">
                  <a16:creationId xmlns:a16="http://schemas.microsoft.com/office/drawing/2014/main" id="{16E8066E-5EF6-2F02-80DD-10E32F32045A}"/>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6;p37">
              <a:extLst>
                <a:ext uri="{FF2B5EF4-FFF2-40B4-BE49-F238E27FC236}">
                  <a16:creationId xmlns:a16="http://schemas.microsoft.com/office/drawing/2014/main" id="{CD659C57-B359-B33D-9FA5-CFF8135C1D2D}"/>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17;p37">
            <a:extLst>
              <a:ext uri="{FF2B5EF4-FFF2-40B4-BE49-F238E27FC236}">
                <a16:creationId xmlns:a16="http://schemas.microsoft.com/office/drawing/2014/main" id="{3CF884DA-772A-569A-8F2F-CECDBBEC97C7}"/>
              </a:ext>
            </a:extLst>
          </p:cNvPr>
          <p:cNvGrpSpPr/>
          <p:nvPr/>
        </p:nvGrpSpPr>
        <p:grpSpPr>
          <a:xfrm>
            <a:off x="5121712" y="2193111"/>
            <a:ext cx="1043050" cy="1488400"/>
            <a:chOff x="910475" y="761863"/>
            <a:chExt cx="1043050" cy="1488400"/>
          </a:xfrm>
        </p:grpSpPr>
        <p:sp>
          <p:nvSpPr>
            <p:cNvPr id="49" name="Google Shape;418;p37">
              <a:extLst>
                <a:ext uri="{FF2B5EF4-FFF2-40B4-BE49-F238E27FC236}">
                  <a16:creationId xmlns:a16="http://schemas.microsoft.com/office/drawing/2014/main" id="{E89F2F4C-19A2-7EC9-09F5-750D0490B3E6}"/>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9;p37">
              <a:extLst>
                <a:ext uri="{FF2B5EF4-FFF2-40B4-BE49-F238E27FC236}">
                  <a16:creationId xmlns:a16="http://schemas.microsoft.com/office/drawing/2014/main" id="{E2B807B0-57F2-773E-5E99-DF272F9E3246}"/>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0;p37">
              <a:extLst>
                <a:ext uri="{FF2B5EF4-FFF2-40B4-BE49-F238E27FC236}">
                  <a16:creationId xmlns:a16="http://schemas.microsoft.com/office/drawing/2014/main" id="{8CF8C21B-8D47-5343-3A02-3689754E5D7E}"/>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1;p37">
              <a:extLst>
                <a:ext uri="{FF2B5EF4-FFF2-40B4-BE49-F238E27FC236}">
                  <a16:creationId xmlns:a16="http://schemas.microsoft.com/office/drawing/2014/main" id="{9BCFF86B-DDF6-44F7-9D45-FAF24467E171}"/>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2;p37">
              <a:extLst>
                <a:ext uri="{FF2B5EF4-FFF2-40B4-BE49-F238E27FC236}">
                  <a16:creationId xmlns:a16="http://schemas.microsoft.com/office/drawing/2014/main" id="{83A82CB9-EC2D-86E8-2C8E-09921D0898B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3;p37">
              <a:extLst>
                <a:ext uri="{FF2B5EF4-FFF2-40B4-BE49-F238E27FC236}">
                  <a16:creationId xmlns:a16="http://schemas.microsoft.com/office/drawing/2014/main" id="{AADB1387-AF6E-18BB-9BCF-BBB1DC3E99B1}"/>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4;p37">
              <a:extLst>
                <a:ext uri="{FF2B5EF4-FFF2-40B4-BE49-F238E27FC236}">
                  <a16:creationId xmlns:a16="http://schemas.microsoft.com/office/drawing/2014/main" id="{502B32F8-BA35-8266-7A28-0C42480DFF87}"/>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5;p37">
              <a:extLst>
                <a:ext uri="{FF2B5EF4-FFF2-40B4-BE49-F238E27FC236}">
                  <a16:creationId xmlns:a16="http://schemas.microsoft.com/office/drawing/2014/main" id="{3CEDACAE-E1A1-13FA-8E2E-98E53918FE86}"/>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6;p37">
              <a:extLst>
                <a:ext uri="{FF2B5EF4-FFF2-40B4-BE49-F238E27FC236}">
                  <a16:creationId xmlns:a16="http://schemas.microsoft.com/office/drawing/2014/main" id="{81A6F0B8-77F1-577A-6D51-DE208AE631FC}"/>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7;p37">
              <a:extLst>
                <a:ext uri="{FF2B5EF4-FFF2-40B4-BE49-F238E27FC236}">
                  <a16:creationId xmlns:a16="http://schemas.microsoft.com/office/drawing/2014/main" id="{855D382A-64DE-03B7-1F18-0C8B2B1E100C}"/>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8;p37">
              <a:extLst>
                <a:ext uri="{FF2B5EF4-FFF2-40B4-BE49-F238E27FC236}">
                  <a16:creationId xmlns:a16="http://schemas.microsoft.com/office/drawing/2014/main" id="{65401AD4-C8C0-F14F-AA03-99E9F63B90B2}"/>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39;p37">
            <a:extLst>
              <a:ext uri="{FF2B5EF4-FFF2-40B4-BE49-F238E27FC236}">
                <a16:creationId xmlns:a16="http://schemas.microsoft.com/office/drawing/2014/main" id="{40795090-DFC8-C4C5-18B2-F66431E376BB}"/>
              </a:ext>
            </a:extLst>
          </p:cNvPr>
          <p:cNvSpPr/>
          <p:nvPr/>
        </p:nvSpPr>
        <p:spPr>
          <a:xfrm>
            <a:off x="5315825" y="3919636"/>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41;p37">
            <a:extLst>
              <a:ext uri="{FF2B5EF4-FFF2-40B4-BE49-F238E27FC236}">
                <a16:creationId xmlns:a16="http://schemas.microsoft.com/office/drawing/2014/main" id="{313C6696-B777-5AA6-6084-704D0B585F9D}"/>
              </a:ext>
            </a:extLst>
          </p:cNvPr>
          <p:cNvSpPr/>
          <p:nvPr/>
        </p:nvSpPr>
        <p:spPr>
          <a:xfrm rot="-1685758">
            <a:off x="4753265" y="393012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8" name="Picture 6" descr="Mở ảnh">
            <a:extLst>
              <a:ext uri="{FF2B5EF4-FFF2-40B4-BE49-F238E27FC236}">
                <a16:creationId xmlns:a16="http://schemas.microsoft.com/office/drawing/2014/main" id="{4C28F1E4-72FA-D51C-55E7-09AB7F597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307" y="1276779"/>
            <a:ext cx="2632790" cy="1617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ở ảnh">
            <a:extLst>
              <a:ext uri="{FF2B5EF4-FFF2-40B4-BE49-F238E27FC236}">
                <a16:creationId xmlns:a16="http://schemas.microsoft.com/office/drawing/2014/main" id="{CB78347A-9365-8862-38C3-60BF81BB8B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4463" y="1258153"/>
            <a:ext cx="2074197" cy="163937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ở ảnh">
            <a:extLst>
              <a:ext uri="{FF2B5EF4-FFF2-40B4-BE49-F238E27FC236}">
                <a16:creationId xmlns:a16="http://schemas.microsoft.com/office/drawing/2014/main" id="{1BBFC94D-A6F9-50FE-92AB-8BE72BEBD2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0712" y="1283830"/>
            <a:ext cx="2277085" cy="154905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ở ảnh">
            <a:extLst>
              <a:ext uri="{FF2B5EF4-FFF2-40B4-BE49-F238E27FC236}">
                <a16:creationId xmlns:a16="http://schemas.microsoft.com/office/drawing/2014/main" id="{053A1FD6-1080-A5D2-C2E3-F33B39748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8040" y="3012140"/>
            <a:ext cx="2146434" cy="144991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Mở ảnh">
            <a:extLst>
              <a:ext uri="{FF2B5EF4-FFF2-40B4-BE49-F238E27FC236}">
                <a16:creationId xmlns:a16="http://schemas.microsoft.com/office/drawing/2014/main" id="{96779F8D-778C-A247-86CC-9FDA435BF8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9805" y="3005886"/>
            <a:ext cx="2408538" cy="1438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62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921C5BA-6E34-C0F2-2AC7-47D188DF06C8}"/>
              </a:ext>
            </a:extLst>
          </p:cNvPr>
          <p:cNvGraphicFramePr/>
          <p:nvPr>
            <p:extLst>
              <p:ext uri="{D42A27DB-BD31-4B8C-83A1-F6EECF244321}">
                <p14:modId xmlns:p14="http://schemas.microsoft.com/office/powerpoint/2010/main" val="4084491753"/>
              </p:ext>
            </p:extLst>
          </p:nvPr>
        </p:nvGraphicFramePr>
        <p:xfrm>
          <a:off x="3125756" y="1779110"/>
          <a:ext cx="3095700" cy="12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sym typeface="Bebas Neue"/>
              </a:rPr>
              <a:t>BIG DATA</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17209" y="3349084"/>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8"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1453362"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23778" y="3207422"/>
            <a:ext cx="2772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FF518545-745D-15F9-117F-C60B2678FA64}"/>
              </a:ext>
            </a:extLst>
          </p:cNvPr>
          <p:cNvPicPr>
            <a:picLocks noChangeAspect="1"/>
          </p:cNvPicPr>
          <p:nvPr/>
        </p:nvPicPr>
        <p:blipFill>
          <a:blip r:embed="rId10"/>
          <a:stretch>
            <a:fillRect/>
          </a:stretch>
        </p:blipFill>
        <p:spPr>
          <a:xfrm>
            <a:off x="3033889" y="947144"/>
            <a:ext cx="707197" cy="713294"/>
          </a:xfrm>
          <a:prstGeom prst="rect">
            <a:avLst/>
          </a:prstGeom>
        </p:spPr>
      </p:pic>
      <p:pic>
        <p:nvPicPr>
          <p:cNvPr id="4" name="Picture 3">
            <a:extLst>
              <a:ext uri="{FF2B5EF4-FFF2-40B4-BE49-F238E27FC236}">
                <a16:creationId xmlns:a16="http://schemas.microsoft.com/office/drawing/2014/main" id="{1B41E55D-9C1B-EEAB-846E-F69F42437508}"/>
              </a:ext>
            </a:extLst>
          </p:cNvPr>
          <p:cNvPicPr>
            <a:picLocks noChangeAspect="1"/>
          </p:cNvPicPr>
          <p:nvPr/>
        </p:nvPicPr>
        <p:blipFill>
          <a:blip r:embed="rId11"/>
          <a:stretch>
            <a:fillRect/>
          </a:stretch>
        </p:blipFill>
        <p:spPr>
          <a:xfrm>
            <a:off x="2933391" y="931332"/>
            <a:ext cx="920576" cy="969348"/>
          </a:xfrm>
          <a:prstGeom prst="rect">
            <a:avLst/>
          </a:prstGeom>
        </p:spPr>
      </p:pic>
    </p:spTree>
    <p:extLst>
      <p:ext uri="{BB962C8B-B14F-4D97-AF65-F5344CB8AC3E}">
        <p14:creationId xmlns:p14="http://schemas.microsoft.com/office/powerpoint/2010/main" val="2984807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XỬ LÍ DỮ LIỆU </a:t>
            </a:r>
            <a:endParaRPr dirty="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8091298" cy="3199820"/>
          </a:xfrm>
        </p:spPr>
        <p:txBody>
          <a:bodyPr/>
          <a:lstStyle/>
          <a:p>
            <a:pPr marL="0" marR="0" indent="0">
              <a:lnSpc>
                <a:spcPct val="106000"/>
              </a:lnSpc>
              <a:spcBef>
                <a:spcPts val="0"/>
              </a:spcBef>
              <a:spcAft>
                <a:spcPts val="800"/>
              </a:spcAft>
              <a:buNone/>
            </a:pPr>
            <a:r>
              <a:rPr lang="en-US" sz="2000" b="1" kern="100" dirty="0" smtClean="0">
                <a:effectLst/>
                <a:latin typeface="Times New Roman" panose="02020603050405020304" pitchFamily="18" charset="0"/>
                <a:ea typeface="Calibri" panose="020F0502020204030204" pitchFamily="34" charset="0"/>
              </a:rPr>
              <a:t> </a:t>
            </a:r>
            <a:r>
              <a:rPr lang="vi-VN" sz="2000" b="1" kern="100" dirty="0" smtClean="0">
                <a:effectLst/>
                <a:latin typeface="Times New Roman" panose="02020603050405020304" pitchFamily="18" charset="0"/>
                <a:ea typeface="Calibri" panose="020F0502020204030204" pitchFamily="34" charset="0"/>
              </a:rPr>
              <a:t>1. </a:t>
            </a:r>
            <a:r>
              <a:rPr lang="en-US" sz="2000" b="1" kern="100" dirty="0" err="1" smtClean="0">
                <a:effectLst/>
                <a:latin typeface="Times New Roman" panose="02020603050405020304" pitchFamily="18" charset="0"/>
                <a:ea typeface="Calibri" panose="020F0502020204030204" pitchFamily="34" charset="0"/>
              </a:rPr>
              <a:t>Làm</a:t>
            </a:r>
            <a:r>
              <a:rPr lang="en-US" sz="2000" b="1" kern="100" dirty="0" smtClean="0">
                <a:effectLst/>
                <a:latin typeface="Times New Roman" panose="02020603050405020304" pitchFamily="18" charset="0"/>
                <a:ea typeface="Calibri" panose="020F0502020204030204" pitchFamily="34" charset="0"/>
              </a:rPr>
              <a:t> </a:t>
            </a:r>
            <a:r>
              <a:rPr lang="en-US" sz="2000" b="1" kern="100" dirty="0" err="1">
                <a:effectLst/>
                <a:latin typeface="Times New Roman" panose="02020603050405020304" pitchFamily="18" charset="0"/>
                <a:ea typeface="Calibri" panose="020F0502020204030204" pitchFamily="34" charset="0"/>
              </a:rPr>
              <a:t>sạch</a:t>
            </a:r>
            <a:r>
              <a:rPr lang="en-US" sz="2000" b="1" kern="100" dirty="0">
                <a:effectLst/>
                <a:latin typeface="Times New Roman" panose="02020603050405020304" pitchFamily="18" charset="0"/>
                <a:ea typeface="Calibri" panose="020F0502020204030204" pitchFamily="34" charset="0"/>
              </a:rPr>
              <a:t> </a:t>
            </a:r>
            <a:r>
              <a:rPr lang="en-US" sz="2000" b="1" kern="100" dirty="0" err="1">
                <a:effectLst/>
                <a:latin typeface="Times New Roman" panose="02020603050405020304" pitchFamily="18" charset="0"/>
                <a:ea typeface="Calibri" panose="020F0502020204030204" pitchFamily="34" charset="0"/>
              </a:rPr>
              <a:t>dữ</a:t>
            </a:r>
            <a:r>
              <a:rPr lang="en-US" sz="2000" b="1" kern="100" dirty="0">
                <a:effectLst/>
                <a:latin typeface="Times New Roman" panose="02020603050405020304" pitchFamily="18" charset="0"/>
                <a:ea typeface="Calibri" panose="020F0502020204030204" pitchFamily="34" charset="0"/>
              </a:rPr>
              <a:t> </a:t>
            </a:r>
            <a:r>
              <a:rPr lang="en-US" sz="2000" b="1" kern="100" dirty="0" err="1">
                <a:effectLst/>
                <a:latin typeface="Times New Roman" panose="02020603050405020304" pitchFamily="18" charset="0"/>
                <a:ea typeface="Calibri" panose="020F0502020204030204" pitchFamily="34" charset="0"/>
              </a:rPr>
              <a:t>liệu</a:t>
            </a:r>
            <a:endParaRPr lang="en-US" sz="2000" kern="100" dirty="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0"/>
              </a:spcAft>
              <a:buNone/>
            </a:pP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Xóa</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những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thuộc</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tính</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không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cần</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thiết</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những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thuộc</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tính</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không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cần</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thiết</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như</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CustomerID</a:t>
            </a:r>
            <a:r>
              <a:rPr lang="en-US" sz="2000" kern="100" dirty="0">
                <a:effectLst/>
                <a:latin typeface="Times New Roman" panose="02020603050405020304" pitchFamily="18" charset="0"/>
                <a:ea typeface="Calibri" panose="020F0502020204030204" pitchFamily="34" charset="0"/>
              </a:rPr>
              <a:t>’ ‘Gender’ </a:t>
            </a:r>
            <a:r>
              <a:rPr lang="en-US" sz="2000" kern="100" dirty="0" err="1">
                <a:effectLst/>
                <a:latin typeface="Times New Roman" panose="02020603050405020304" pitchFamily="18" charset="0"/>
                <a:ea typeface="Calibri" panose="020F0502020204030204" pitchFamily="34" charset="0"/>
              </a:rPr>
              <a:t>sẽ</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được</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xóa</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bỏ</a:t>
            </a:r>
            <a:r>
              <a:rPr lang="en-US" sz="2000" kern="100" dirty="0">
                <a:effectLst/>
                <a:latin typeface="Times New Roman" panose="02020603050405020304" pitchFamily="18" charset="0"/>
                <a:ea typeface="Calibri" panose="020F0502020204030204" pitchFamily="34" charset="0"/>
              </a:rPr>
              <a:t> </a:t>
            </a:r>
          </a:p>
          <a:p>
            <a:pPr marL="0" marR="0" lvl="0" indent="0">
              <a:lnSpc>
                <a:spcPct val="106000"/>
              </a:lnSpc>
              <a:spcBef>
                <a:spcPts val="0"/>
              </a:spcBef>
              <a:spcAft>
                <a:spcPts val="0"/>
              </a:spcAft>
              <a:buNone/>
            </a:pP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Xử</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lý</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thuộc</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tính</a:t>
            </a:r>
            <a:r>
              <a:rPr lang="en-US" sz="2000" kern="100" dirty="0">
                <a:effectLst/>
                <a:latin typeface="Times New Roman" panose="02020603050405020304" pitchFamily="18" charset="0"/>
                <a:ea typeface="Calibri" panose="020F0502020204030204" pitchFamily="34" charset="0"/>
              </a:rPr>
              <a:t> ‘Profession’ </a:t>
            </a:r>
            <a:r>
              <a:rPr lang="en-US" sz="2000" kern="100" dirty="0" err="1">
                <a:effectLst/>
                <a:latin typeface="Times New Roman" panose="02020603050405020304" pitchFamily="18" charset="0"/>
                <a:ea typeface="Calibri" panose="020F0502020204030204" pitchFamily="34" charset="0"/>
              </a:rPr>
              <a:t>bị</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thiếu</a:t>
            </a:r>
            <a:r>
              <a:rPr lang="vi-VN" sz="2000" kern="100" dirty="0">
                <a:effectLst/>
                <a:latin typeface="Times New Roman" panose="02020603050405020304" pitchFamily="18" charset="0"/>
                <a:ea typeface="Calibri" panose="020F0502020204030204" pitchFamily="34" charset="0"/>
              </a:rPr>
              <a:t> giá trị</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thay</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thế</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bằng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giá</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trị</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xuất</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hiện</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thường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xuyên</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nhất</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của</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thuộc</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tính</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đó</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sử</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dụng</a:t>
            </a:r>
            <a:r>
              <a:rPr lang="en-US" sz="2000" kern="100" dirty="0">
                <a:effectLst/>
                <a:latin typeface="Times New Roman" panose="02020603050405020304" pitchFamily="18" charset="0"/>
                <a:ea typeface="Calibri" panose="020F0502020204030204" pitchFamily="34" charset="0"/>
              </a:rPr>
              <a:t> </a:t>
            </a:r>
            <a:r>
              <a:rPr lang="vi-VN" sz="2000" b="1" kern="100" dirty="0">
                <a:effectLst/>
                <a:latin typeface="Times New Roman" panose="02020603050405020304" pitchFamily="18" charset="0"/>
                <a:ea typeface="Calibri" panose="020F0502020204030204" pitchFamily="34" charset="0"/>
              </a:rPr>
              <a:t>mode() </a:t>
            </a:r>
            <a:r>
              <a:rPr lang="en-US" sz="2000" kern="100" dirty="0" err="1">
                <a:effectLst/>
                <a:latin typeface="Times New Roman" panose="02020603050405020304" pitchFamily="18" charset="0"/>
                <a:ea typeface="Calibri" panose="020F0502020204030204" pitchFamily="34" charset="0"/>
              </a:rPr>
              <a:t>của</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thư</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viện</a:t>
            </a:r>
            <a:r>
              <a:rPr lang="en-US" sz="2000" kern="100" dirty="0">
                <a:effectLst/>
                <a:latin typeface="Times New Roman" panose="02020603050405020304" pitchFamily="18" charset="0"/>
                <a:ea typeface="Calibri" panose="020F0502020204030204" pitchFamily="34" charset="0"/>
              </a:rPr>
              <a:t> pandas</a:t>
            </a:r>
          </a:p>
          <a:p>
            <a:pPr marL="0" marR="0" lvl="0" indent="0">
              <a:lnSpc>
                <a:spcPct val="106000"/>
              </a:lnSpc>
              <a:spcBef>
                <a:spcPts val="0"/>
              </a:spcBef>
              <a:spcAft>
                <a:spcPts val="800"/>
              </a:spcAft>
              <a:buNone/>
            </a:pPr>
            <a:endParaRPr lang="en-US" sz="1000" kern="100" dirty="0">
              <a:effectLst/>
              <a:latin typeface="Times New Roman" panose="02020603050405020304" pitchFamily="18" charset="0"/>
              <a:ea typeface="Calibri" panose="020F0502020204030204" pitchFamily="34" charset="0"/>
            </a:endParaRPr>
          </a:p>
          <a:p>
            <a:pPr marL="114300" indent="0">
              <a:buNone/>
            </a:pPr>
            <a:endParaRPr lang="en-US" dirty="0"/>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531035" y="692167"/>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38;p37">
            <a:extLst>
              <a:ext uri="{FF2B5EF4-FFF2-40B4-BE49-F238E27FC236}">
                <a16:creationId xmlns:a16="http://schemas.microsoft.com/office/drawing/2014/main" id="{2BED064F-8DAA-4E04-B840-B41C63809C24}"/>
              </a:ext>
            </a:extLst>
          </p:cNvPr>
          <p:cNvSpPr/>
          <p:nvPr/>
        </p:nvSpPr>
        <p:spPr>
          <a:xfrm>
            <a:off x="338149" y="3686232"/>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p37">
            <a:extLst>
              <a:ext uri="{FF2B5EF4-FFF2-40B4-BE49-F238E27FC236}">
                <a16:creationId xmlns:a16="http://schemas.microsoft.com/office/drawing/2014/main" id="{1F97E7EF-7636-E220-E13B-FDC53DCBC86A}"/>
              </a:ext>
            </a:extLst>
          </p:cNvPr>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p37">
            <a:extLst>
              <a:ext uri="{FF2B5EF4-FFF2-40B4-BE49-F238E27FC236}">
                <a16:creationId xmlns:a16="http://schemas.microsoft.com/office/drawing/2014/main" id="{59B7B529-14F1-8B3E-F21D-77BEA4825FF9}"/>
              </a:ext>
            </a:extLst>
          </p:cNvPr>
          <p:cNvSpPr/>
          <p:nvPr/>
        </p:nvSpPr>
        <p:spPr>
          <a:xfrm rot="7201932">
            <a:off x="2965104" y="406103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7">
            <a:extLst>
              <a:ext uri="{FF2B5EF4-FFF2-40B4-BE49-F238E27FC236}">
                <a16:creationId xmlns:a16="http://schemas.microsoft.com/office/drawing/2014/main" id="{67B058BB-9B9E-0A4D-53FA-E6C00AF98123}"/>
              </a:ext>
            </a:extLst>
          </p:cNvPr>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58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XỬ LÍ DỮ </a:t>
            </a:r>
            <a:r>
              <a:rPr lang="en-US" dirty="0" smtClean="0"/>
              <a:t>LIỆU</a:t>
            </a:r>
            <a:endParaRPr dirty="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38126" y="1286422"/>
            <a:ext cx="7715400" cy="3199820"/>
          </a:xfrm>
        </p:spPr>
        <p:txBody>
          <a:bodyPr/>
          <a:lstStyle/>
          <a:p>
            <a:pPr marL="0" marR="0" indent="0">
              <a:lnSpc>
                <a:spcPct val="106000"/>
              </a:lnSpc>
              <a:spcBef>
                <a:spcPts val="0"/>
              </a:spcBef>
              <a:spcAft>
                <a:spcPts val="800"/>
              </a:spcAft>
              <a:buNone/>
            </a:pPr>
            <a:r>
              <a:rPr lang="en-US" sz="2000" b="1" kern="100" dirty="0">
                <a:effectLst/>
                <a:latin typeface="Times New Roman" panose="02020603050405020304" pitchFamily="18" charset="0"/>
                <a:ea typeface="Calibri" panose="020F0502020204030204" pitchFamily="34" charset="0"/>
              </a:rPr>
              <a:t>2.        </a:t>
            </a:r>
            <a:r>
              <a:rPr lang="en-US" sz="2000" b="1" kern="100" dirty="0" err="1">
                <a:effectLst/>
                <a:latin typeface="Times New Roman" panose="02020603050405020304" pitchFamily="18" charset="0"/>
                <a:ea typeface="Calibri" panose="020F0502020204030204" pitchFamily="34" charset="0"/>
              </a:rPr>
              <a:t>Biến</a:t>
            </a:r>
            <a:r>
              <a:rPr lang="en-US" sz="2000" b="1" kern="100" dirty="0">
                <a:effectLst/>
                <a:latin typeface="Times New Roman" panose="02020603050405020304" pitchFamily="18" charset="0"/>
                <a:ea typeface="Calibri" panose="020F0502020204030204" pitchFamily="34" charset="0"/>
              </a:rPr>
              <a:t> </a:t>
            </a:r>
            <a:r>
              <a:rPr lang="en-US" sz="2000" b="1" kern="100" dirty="0" err="1">
                <a:effectLst/>
                <a:latin typeface="Times New Roman" panose="02020603050405020304" pitchFamily="18" charset="0"/>
                <a:ea typeface="Calibri" panose="020F0502020204030204" pitchFamily="34" charset="0"/>
              </a:rPr>
              <a:t>đổi</a:t>
            </a:r>
            <a:r>
              <a:rPr lang="en-US" sz="2000" b="1" kern="100" dirty="0">
                <a:effectLst/>
                <a:latin typeface="Times New Roman" panose="02020603050405020304" pitchFamily="18" charset="0"/>
                <a:ea typeface="Calibri" panose="020F0502020204030204" pitchFamily="34" charset="0"/>
              </a:rPr>
              <a:t> </a:t>
            </a:r>
            <a:r>
              <a:rPr lang="en-US" sz="2000" b="1" kern="100" dirty="0" err="1">
                <a:effectLst/>
                <a:latin typeface="Times New Roman" panose="02020603050405020304" pitchFamily="18" charset="0"/>
                <a:ea typeface="Calibri" panose="020F0502020204030204" pitchFamily="34" charset="0"/>
              </a:rPr>
              <a:t>dữ</a:t>
            </a:r>
            <a:r>
              <a:rPr lang="en-US" sz="2000" b="1" kern="100" dirty="0">
                <a:effectLst/>
                <a:latin typeface="Times New Roman" panose="02020603050405020304" pitchFamily="18" charset="0"/>
                <a:ea typeface="Calibri" panose="020F0502020204030204" pitchFamily="34" charset="0"/>
              </a:rPr>
              <a:t> </a:t>
            </a:r>
            <a:r>
              <a:rPr lang="en-US" sz="2000" b="1" kern="100" dirty="0" err="1">
                <a:effectLst/>
                <a:latin typeface="Times New Roman" panose="02020603050405020304" pitchFamily="18" charset="0"/>
                <a:ea typeface="Calibri" panose="020F0502020204030204" pitchFamily="34" charset="0"/>
              </a:rPr>
              <a:t>liệu</a:t>
            </a:r>
            <a:endParaRPr lang="en-US" sz="2000" kern="100" dirty="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Biến</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đổi</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dữ</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liệu</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bằng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phương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pháp</a:t>
            </a:r>
            <a:r>
              <a:rPr lang="en-US" sz="2000" kern="100" dirty="0">
                <a:effectLst/>
                <a:latin typeface="Times New Roman" panose="02020603050405020304" pitchFamily="18" charset="0"/>
                <a:ea typeface="Calibri" panose="020F0502020204030204" pitchFamily="34" charset="0"/>
              </a:rPr>
              <a:t> </a:t>
            </a:r>
            <a:r>
              <a:rPr lang="vi-VN" sz="2000" kern="100" dirty="0">
                <a:effectLst/>
                <a:latin typeface="Times New Roman" panose="02020603050405020304" pitchFamily="18" charset="0"/>
                <a:ea typeface="Calibri" panose="020F0502020204030204" pitchFamily="34" charset="0"/>
              </a:rPr>
              <a:t>Min-</a:t>
            </a:r>
            <a:r>
              <a:rPr lang="en-US" sz="2000" kern="100" dirty="0">
                <a:effectLst/>
                <a:latin typeface="Times New Roman" panose="02020603050405020304" pitchFamily="18" charset="0"/>
                <a:ea typeface="Calibri" panose="020F0502020204030204" pitchFamily="34" charset="0"/>
              </a:rPr>
              <a:t>Max Scaling: </a:t>
            </a:r>
            <a:r>
              <a:rPr lang="en-US" sz="2000" kern="100" dirty="0" err="1">
                <a:effectLst/>
                <a:latin typeface="Times New Roman" panose="02020603050405020304" pitchFamily="18" charset="0"/>
                <a:ea typeface="Calibri" panose="020F0502020204030204" pitchFamily="34" charset="0"/>
              </a:rPr>
              <a:t>đưa</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các</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giá</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trị</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dữ</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liệu</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về</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khoảng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giá</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trị</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cụ</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thể</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thường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là</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trong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khoảng</a:t>
            </a:r>
            <a:r>
              <a:rPr lang="en-US" sz="2000" kern="100" dirty="0">
                <a:effectLst/>
                <a:latin typeface="Times New Roman" panose="02020603050405020304" pitchFamily="18" charset="0"/>
                <a:ea typeface="Calibri" panose="020F0502020204030204" pitchFamily="34" charset="0"/>
              </a:rPr>
              <a:t> </a:t>
            </a:r>
            <a:r>
              <a:rPr lang="en-US" sz="2000" kern="100" dirty="0" err="1">
                <a:effectLst/>
                <a:latin typeface="Times New Roman" panose="02020603050405020304" pitchFamily="18" charset="0"/>
                <a:ea typeface="Calibri" panose="020F0502020204030204" pitchFamily="34" charset="0"/>
              </a:rPr>
              <a:t>từ</a:t>
            </a:r>
            <a:r>
              <a:rPr lang="en-US" sz="2000" kern="100" dirty="0">
                <a:effectLst/>
                <a:latin typeface="Times New Roman" panose="02020603050405020304" pitchFamily="18" charset="0"/>
                <a:ea typeface="Calibri" panose="020F0502020204030204" pitchFamily="34" charset="0"/>
              </a:rPr>
              <a:t> 0 </a:t>
            </a:r>
            <a:r>
              <a:rPr lang="en-US" sz="2000" kern="100" dirty="0" err="1">
                <a:effectLst/>
                <a:latin typeface="Times New Roman" panose="02020603050405020304" pitchFamily="18" charset="0"/>
                <a:ea typeface="Calibri" panose="020F0502020204030204" pitchFamily="34" charset="0"/>
              </a:rPr>
              <a:t>đến</a:t>
            </a:r>
            <a:r>
              <a:rPr lang="en-US" sz="2000" kern="100" dirty="0">
                <a:effectLst/>
                <a:latin typeface="Times New Roman" panose="02020603050405020304" pitchFamily="18" charset="0"/>
                <a:ea typeface="Calibri" panose="020F0502020204030204" pitchFamily="34" charset="0"/>
              </a:rPr>
              <a:t> 1. </a:t>
            </a:r>
          </a:p>
          <a:p>
            <a:pPr marL="0" marR="0" lvl="0" indent="0">
              <a:lnSpc>
                <a:spcPct val="106000"/>
              </a:lnSpc>
              <a:spcBef>
                <a:spcPts val="0"/>
              </a:spcBef>
              <a:spcAft>
                <a:spcPts val="800"/>
              </a:spcAft>
              <a:buNone/>
            </a:pPr>
            <a:r>
              <a:rPr lang="vi-VN" sz="2000" b="0" i="0" dirty="0">
                <a:solidFill>
                  <a:schemeClr val="tx1"/>
                </a:solidFill>
                <a:effectLst/>
                <a:latin typeface="+mj-lt"/>
              </a:rPr>
              <a:t>- Biến đổi dữ liệu bằng phương pháp One-hot encoding: biến các giá trị cố định ở dạng ký tự về dạng giá trị số, sử dụng get_dummies() trong thư viện Pandas</a:t>
            </a:r>
            <a:endParaRPr lang="en-US" sz="2000" kern="100" dirty="0">
              <a:solidFill>
                <a:schemeClr val="tx1"/>
              </a:solidFill>
              <a:effectLst/>
              <a:latin typeface="+mj-lt"/>
              <a:ea typeface="Calibri" panose="020F0502020204030204" pitchFamily="34" charset="0"/>
            </a:endParaRPr>
          </a:p>
          <a:p>
            <a:pPr marL="0" marR="0" indent="0">
              <a:lnSpc>
                <a:spcPct val="106000"/>
              </a:lnSpc>
              <a:spcBef>
                <a:spcPts val="0"/>
              </a:spcBef>
              <a:spcAft>
                <a:spcPts val="800"/>
              </a:spcAft>
              <a:buNone/>
            </a:pPr>
            <a:endParaRPr lang="en-US" sz="1000" kern="100" dirty="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dirty="0">
              <a:effectLst/>
              <a:latin typeface="Times New Roman" panose="02020603050405020304" pitchFamily="18" charset="0"/>
              <a:ea typeface="Calibri" panose="020F0502020204030204" pitchFamily="34" charset="0"/>
            </a:endParaRPr>
          </a:p>
          <a:p>
            <a:pPr marL="114300" indent="0">
              <a:buNone/>
            </a:pPr>
            <a:endParaRPr lang="en-US" dirty="0"/>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38;p37">
            <a:extLst>
              <a:ext uri="{FF2B5EF4-FFF2-40B4-BE49-F238E27FC236}">
                <a16:creationId xmlns:a16="http://schemas.microsoft.com/office/drawing/2014/main" id="{2BED064F-8DAA-4E04-B840-B41C63809C24}"/>
              </a:ext>
            </a:extLst>
          </p:cNvPr>
          <p:cNvSpPr/>
          <p:nvPr/>
        </p:nvSpPr>
        <p:spPr>
          <a:xfrm>
            <a:off x="403930" y="2936394"/>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p37">
            <a:extLst>
              <a:ext uri="{FF2B5EF4-FFF2-40B4-BE49-F238E27FC236}">
                <a16:creationId xmlns:a16="http://schemas.microsoft.com/office/drawing/2014/main" id="{1F97E7EF-7636-E220-E13B-FDC53DCBC86A}"/>
              </a:ext>
            </a:extLst>
          </p:cNvPr>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p37">
            <a:extLst>
              <a:ext uri="{FF2B5EF4-FFF2-40B4-BE49-F238E27FC236}">
                <a16:creationId xmlns:a16="http://schemas.microsoft.com/office/drawing/2014/main" id="{59B7B529-14F1-8B3E-F21D-77BEA4825FF9}"/>
              </a:ext>
            </a:extLst>
          </p:cNvPr>
          <p:cNvSpPr/>
          <p:nvPr/>
        </p:nvSpPr>
        <p:spPr>
          <a:xfrm rot="7201932">
            <a:off x="3577662" y="3950524"/>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7">
            <a:extLst>
              <a:ext uri="{FF2B5EF4-FFF2-40B4-BE49-F238E27FC236}">
                <a16:creationId xmlns:a16="http://schemas.microsoft.com/office/drawing/2014/main" id="{67B058BB-9B9E-0A4D-53FA-E6C00AF98123}"/>
              </a:ext>
            </a:extLst>
          </p:cNvPr>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36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XỬ LÍ DỮ LIỆU – TIỀN XỬ LÍ</a:t>
            </a: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38;p37">
            <a:extLst>
              <a:ext uri="{FF2B5EF4-FFF2-40B4-BE49-F238E27FC236}">
                <a16:creationId xmlns:a16="http://schemas.microsoft.com/office/drawing/2014/main" id="{2BED064F-8DAA-4E04-B840-B41C63809C24}"/>
              </a:ext>
            </a:extLst>
          </p:cNvPr>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p37">
            <a:extLst>
              <a:ext uri="{FF2B5EF4-FFF2-40B4-BE49-F238E27FC236}">
                <a16:creationId xmlns:a16="http://schemas.microsoft.com/office/drawing/2014/main" id="{1F97E7EF-7636-E220-E13B-FDC53DCBC86A}"/>
              </a:ext>
            </a:extLst>
          </p:cNvPr>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p37">
            <a:extLst>
              <a:ext uri="{FF2B5EF4-FFF2-40B4-BE49-F238E27FC236}">
                <a16:creationId xmlns:a16="http://schemas.microsoft.com/office/drawing/2014/main" id="{59B7B529-14F1-8B3E-F21D-77BEA4825FF9}"/>
              </a:ext>
            </a:extLst>
          </p:cNvPr>
          <p:cNvSpPr/>
          <p:nvPr/>
        </p:nvSpPr>
        <p:spPr>
          <a:xfrm rot="7201932">
            <a:off x="350865" y="336707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solidFill>
            <a:schemeClr val="tx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7">
            <a:extLst>
              <a:ext uri="{FF2B5EF4-FFF2-40B4-BE49-F238E27FC236}">
                <a16:creationId xmlns:a16="http://schemas.microsoft.com/office/drawing/2014/main" id="{67B058BB-9B9E-0A4D-53FA-E6C00AF98123}"/>
              </a:ext>
            </a:extLst>
          </p:cNvPr>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
            <a:extLst>
              <a:ext uri="{FF2B5EF4-FFF2-40B4-BE49-F238E27FC236}">
                <a16:creationId xmlns:a16="http://schemas.microsoft.com/office/drawing/2014/main" id="{81BA2321-58B1-32A1-0828-F833F4AD72A4}"/>
              </a:ext>
            </a:extLst>
          </p:cNvPr>
          <p:cNvSpPr>
            <a:spLocks noChangeArrowheads="1"/>
          </p:cNvSpPr>
          <p:nvPr/>
        </p:nvSpPr>
        <p:spPr bwMode="auto">
          <a:xfrm>
            <a:off x="922450" y="1209169"/>
            <a:ext cx="437651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 thuộc tính của bộ dữ liệu sau khi đã chuẩn hóa</a:t>
            </a:r>
            <a:endParaRPr kumimoji="0" lang="en-US" altLang="en-US"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1" name="Picture 30">
            <a:extLst>
              <a:ext uri="{FF2B5EF4-FFF2-40B4-BE49-F238E27FC236}">
                <a16:creationId xmlns:a16="http://schemas.microsoft.com/office/drawing/2014/main" id="{2FFEDE4D-CA87-854D-C1AC-D1832FF5F77D}"/>
              </a:ext>
            </a:extLst>
          </p:cNvPr>
          <p:cNvPicPr>
            <a:picLocks noChangeAspect="1"/>
          </p:cNvPicPr>
          <p:nvPr/>
        </p:nvPicPr>
        <p:blipFill>
          <a:blip r:embed="rId5"/>
          <a:stretch>
            <a:fillRect/>
          </a:stretch>
        </p:blipFill>
        <p:spPr>
          <a:xfrm>
            <a:off x="968182" y="1600241"/>
            <a:ext cx="7375518" cy="2792793"/>
          </a:xfrm>
          <a:prstGeom prst="rect">
            <a:avLst/>
          </a:prstGeom>
        </p:spPr>
      </p:pic>
    </p:spTree>
    <p:extLst>
      <p:ext uri="{BB962C8B-B14F-4D97-AF65-F5344CB8AC3E}">
        <p14:creationId xmlns:p14="http://schemas.microsoft.com/office/powerpoint/2010/main" val="1663509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XÁC ĐINH SỐ LƯỢNG CỤM K</a:t>
            </a:r>
            <a:endParaRPr sz="2800" b="1">
              <a:latin typeface="Times New Roman" panose="02020603050405020304" pitchFamily="18" charset="0"/>
              <a:cs typeface="Times New Roman" panose="02020603050405020304" pitchFamily="18" charset="0"/>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388383"/>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38;p37">
            <a:extLst>
              <a:ext uri="{FF2B5EF4-FFF2-40B4-BE49-F238E27FC236}">
                <a16:creationId xmlns:a16="http://schemas.microsoft.com/office/drawing/2014/main" id="{2BED064F-8DAA-4E04-B840-B41C63809C24}"/>
              </a:ext>
            </a:extLst>
          </p:cNvPr>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p37">
            <a:extLst>
              <a:ext uri="{FF2B5EF4-FFF2-40B4-BE49-F238E27FC236}">
                <a16:creationId xmlns:a16="http://schemas.microsoft.com/office/drawing/2014/main" id="{1F97E7EF-7636-E220-E13B-FDC53DCBC86A}"/>
              </a:ext>
            </a:extLst>
          </p:cNvPr>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p37">
            <a:extLst>
              <a:ext uri="{FF2B5EF4-FFF2-40B4-BE49-F238E27FC236}">
                <a16:creationId xmlns:a16="http://schemas.microsoft.com/office/drawing/2014/main" id="{59B7B529-14F1-8B3E-F21D-77BEA4825FF9}"/>
              </a:ext>
            </a:extLst>
          </p:cNvPr>
          <p:cNvSpPr/>
          <p:nvPr/>
        </p:nvSpPr>
        <p:spPr>
          <a:xfrm rot="7201932">
            <a:off x="350865" y="336707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solidFill>
            <a:schemeClr val="tx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7">
            <a:extLst>
              <a:ext uri="{FF2B5EF4-FFF2-40B4-BE49-F238E27FC236}">
                <a16:creationId xmlns:a16="http://schemas.microsoft.com/office/drawing/2014/main" id="{67B058BB-9B9E-0A4D-53FA-E6C00AF98123}"/>
              </a:ext>
            </a:extLst>
          </p:cNvPr>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TextBox 30">
            <a:extLst>
              <a:ext uri="{FF2B5EF4-FFF2-40B4-BE49-F238E27FC236}">
                <a16:creationId xmlns:a16="http://schemas.microsoft.com/office/drawing/2014/main" id="{83CDD1B8-E945-32C8-B4A7-0B559A1B901A}"/>
              </a:ext>
            </a:extLst>
          </p:cNvPr>
          <p:cNvSpPr txBox="1"/>
          <p:nvPr/>
        </p:nvSpPr>
        <p:spPr>
          <a:xfrm>
            <a:off x="777733" y="1159150"/>
            <a:ext cx="4572000" cy="2015745"/>
          </a:xfrm>
          <a:prstGeom prst="rect">
            <a:avLst/>
          </a:prstGeom>
          <a:noFill/>
        </p:spPr>
        <p:txBody>
          <a:bodyPr wrap="square">
            <a:spAutoFit/>
          </a:bodyPr>
          <a:lstStyle/>
          <a:p>
            <a:pPr marL="0" marR="0">
              <a:lnSpc>
                <a:spcPct val="106000"/>
              </a:lnSpc>
              <a:spcBef>
                <a:spcPts val="0"/>
              </a:spcBef>
              <a:spcAft>
                <a:spcPts val="800"/>
              </a:spcAft>
            </a:pPr>
            <a:r>
              <a:rPr lang="en-US" sz="1600" kern="100" dirty="0">
                <a:solidFill>
                  <a:schemeClr val="tx1"/>
                </a:solidFill>
                <a:latin typeface="Times New Roman" panose="02020603050405020304" pitchFamily="18" charset="0"/>
                <a:ea typeface="Calibri" panose="020F0502020204030204" pitchFamily="34" charset="0"/>
              </a:rPr>
              <a:t>-  </a:t>
            </a:r>
            <a:r>
              <a:rPr lang="en-US" sz="1600" kern="100" dirty="0" err="1">
                <a:solidFill>
                  <a:schemeClr val="tx1"/>
                </a:solidFill>
                <a:latin typeface="Times New Roman" panose="02020603050405020304" pitchFamily="18" charset="0"/>
                <a:ea typeface="Calibri" panose="020F0502020204030204" pitchFamily="34" charset="0"/>
              </a:rPr>
              <a:t>S</a:t>
            </a:r>
            <a:r>
              <a:rPr lang="en-US" sz="1600" kern="100" dirty="0" err="1">
                <a:solidFill>
                  <a:schemeClr val="tx1"/>
                </a:solidFill>
                <a:effectLst/>
                <a:latin typeface="Times New Roman" panose="02020603050405020304" pitchFamily="18" charset="0"/>
                <a:ea typeface="Calibri" panose="020F0502020204030204" pitchFamily="34" charset="0"/>
              </a:rPr>
              <a:t>ử</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dụng</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một</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biểu</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đồ</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được</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tạo</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bằng</a:t>
            </a:r>
            <a:r>
              <a:rPr lang="en-US" sz="1600" kern="100" dirty="0">
                <a:solidFill>
                  <a:schemeClr val="tx1"/>
                </a:solidFill>
                <a:effectLst/>
                <a:latin typeface="Times New Roman" panose="02020603050405020304" pitchFamily="18" charset="0"/>
                <a:ea typeface="Calibri" panose="020F0502020204030204" pitchFamily="34" charset="0"/>
              </a:rPr>
              <a:t> Elbow Method (</a:t>
            </a:r>
            <a:r>
              <a:rPr lang="en-US" sz="1600" kern="100" dirty="0" err="1">
                <a:solidFill>
                  <a:schemeClr val="tx1"/>
                </a:solidFill>
                <a:effectLst/>
                <a:latin typeface="Times New Roman" panose="02020603050405020304" pitchFamily="18" charset="0"/>
                <a:ea typeface="Calibri" panose="020F0502020204030204" pitchFamily="34" charset="0"/>
              </a:rPr>
              <a:t>phương</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pháp</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khuỷu</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tay</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a:solidFill>
                  <a:schemeClr val="tx1"/>
                </a:solidFill>
                <a:latin typeface="Times New Roman" panose="02020603050405020304" pitchFamily="18" charset="0"/>
                <a:ea typeface="Calibri" panose="020F0502020204030204" pitchFamily="34" charset="0"/>
              </a:rPr>
              <a:t>.</a:t>
            </a:r>
            <a:r>
              <a:rPr lang="en-US" sz="1600" kern="100" dirty="0">
                <a:solidFill>
                  <a:schemeClr val="tx1"/>
                </a:solidFill>
                <a:effectLst/>
                <a:latin typeface="Times New Roman" panose="02020603050405020304" pitchFamily="18" charset="0"/>
                <a:ea typeface="Calibri" panose="020F0502020204030204" pitchFamily="34" charset="0"/>
              </a:rPr>
              <a:t> </a:t>
            </a:r>
            <a:endParaRPr lang="en-US" sz="1600" kern="100" dirty="0">
              <a:solidFill>
                <a:schemeClr val="tx1"/>
              </a:solidFill>
              <a:latin typeface="Times New Roman" panose="02020603050405020304" pitchFamily="18" charset="0"/>
              <a:ea typeface="Calibri" panose="020F0502020204030204" pitchFamily="34" charset="0"/>
            </a:endParaRPr>
          </a:p>
          <a:p>
            <a:pPr marL="0" marR="0">
              <a:lnSpc>
                <a:spcPct val="106000"/>
              </a:lnSpc>
              <a:spcBef>
                <a:spcPts val="0"/>
              </a:spcBef>
              <a:spcAft>
                <a:spcPts val="800"/>
              </a:spcAft>
            </a:pP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Phương</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pháp</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này</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giúp</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xác</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định</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số</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lượng</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cụm</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tối</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ưu</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dựa</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trên</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sự</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thay</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đổi</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của</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tổng</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bình</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phương</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khoảng</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cách</a:t>
            </a:r>
            <a:r>
              <a:rPr lang="en-US" sz="1600" kern="100" dirty="0">
                <a:solidFill>
                  <a:schemeClr val="tx1"/>
                </a:solidFill>
                <a:effectLst/>
                <a:latin typeface="Times New Roman" panose="02020603050405020304" pitchFamily="18" charset="0"/>
                <a:ea typeface="Calibri" panose="020F0502020204030204" pitchFamily="34" charset="0"/>
              </a:rPr>
              <a:t> (Within-Cluster Sum of Squares - WCSS) </a:t>
            </a:r>
            <a:r>
              <a:rPr lang="en-US" sz="1600" kern="100" dirty="0" err="1">
                <a:solidFill>
                  <a:schemeClr val="tx1"/>
                </a:solidFill>
                <a:effectLst/>
                <a:latin typeface="Times New Roman" panose="02020603050405020304" pitchFamily="18" charset="0"/>
                <a:ea typeface="Calibri" panose="020F0502020204030204" pitchFamily="34" charset="0"/>
              </a:rPr>
              <a:t>giữa</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các</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điểm</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dữ</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liệu</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và</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trung</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tâm</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của</a:t>
            </a:r>
            <a:r>
              <a:rPr lang="en-US" sz="1600" kern="100" dirty="0">
                <a:solidFill>
                  <a:schemeClr val="tx1"/>
                </a:solidFill>
                <a:effectLst/>
                <a:latin typeface="Times New Roman" panose="02020603050405020304" pitchFamily="18" charset="0"/>
                <a:ea typeface="Calibri" panose="020F0502020204030204" pitchFamily="34" charset="0"/>
              </a:rPr>
              <a:t> </a:t>
            </a:r>
            <a:r>
              <a:rPr lang="en-US" sz="1600" kern="100" dirty="0" err="1">
                <a:solidFill>
                  <a:schemeClr val="tx1"/>
                </a:solidFill>
                <a:effectLst/>
                <a:latin typeface="Times New Roman" panose="02020603050405020304" pitchFamily="18" charset="0"/>
                <a:ea typeface="Calibri" panose="020F0502020204030204" pitchFamily="34" charset="0"/>
              </a:rPr>
              <a:t>cụm</a:t>
            </a:r>
            <a:r>
              <a:rPr lang="en-US" sz="1600" kern="100" dirty="0">
                <a:solidFill>
                  <a:schemeClr val="tx1"/>
                </a:solidFill>
                <a:effectLst/>
                <a:latin typeface="Times New Roman" panose="02020603050405020304" pitchFamily="18" charset="0"/>
                <a:ea typeface="Calibri" panose="020F0502020204030204" pitchFamily="34" charset="0"/>
              </a:rPr>
              <a:t>.</a:t>
            </a:r>
          </a:p>
          <a:p>
            <a:pPr marL="0" marR="0">
              <a:lnSpc>
                <a:spcPct val="106000"/>
              </a:lnSpc>
              <a:spcBef>
                <a:spcPts val="0"/>
              </a:spcBef>
              <a:spcAft>
                <a:spcPts val="800"/>
              </a:spcAft>
            </a:pPr>
            <a:r>
              <a:rPr lang="en-US" sz="1000" kern="100" dirty="0">
                <a:effectLst/>
                <a:latin typeface="Times New Roman" panose="02020603050405020304" pitchFamily="18" charset="0"/>
                <a:ea typeface="Calibri" panose="020F0502020204030204" pitchFamily="34" charset="0"/>
              </a:rPr>
              <a:t>	</a:t>
            </a:r>
          </a:p>
        </p:txBody>
      </p:sp>
      <p:grpSp>
        <p:nvGrpSpPr>
          <p:cNvPr id="32" name="Google Shape;400;p37">
            <a:extLst>
              <a:ext uri="{FF2B5EF4-FFF2-40B4-BE49-F238E27FC236}">
                <a16:creationId xmlns:a16="http://schemas.microsoft.com/office/drawing/2014/main" id="{84313EE2-C17C-0A7C-8A1F-A957EB5E9E86}"/>
              </a:ext>
            </a:extLst>
          </p:cNvPr>
          <p:cNvGrpSpPr/>
          <p:nvPr/>
        </p:nvGrpSpPr>
        <p:grpSpPr>
          <a:xfrm>
            <a:off x="7065511" y="1398407"/>
            <a:ext cx="65475" cy="397950"/>
            <a:chOff x="2551425" y="1409425"/>
            <a:chExt cx="65475" cy="397950"/>
          </a:xfrm>
        </p:grpSpPr>
        <p:sp>
          <p:nvSpPr>
            <p:cNvPr id="33" name="Google Shape;401;p37">
              <a:extLst>
                <a:ext uri="{FF2B5EF4-FFF2-40B4-BE49-F238E27FC236}">
                  <a16:creationId xmlns:a16="http://schemas.microsoft.com/office/drawing/2014/main" id="{D9041947-3942-7B3F-E2BA-0EBC53951594}"/>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2;p37">
              <a:extLst>
                <a:ext uri="{FF2B5EF4-FFF2-40B4-BE49-F238E27FC236}">
                  <a16:creationId xmlns:a16="http://schemas.microsoft.com/office/drawing/2014/main" id="{3E5161BA-DDE0-D836-F5FA-9DF4B86DE04A}"/>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3;p37">
              <a:extLst>
                <a:ext uri="{FF2B5EF4-FFF2-40B4-BE49-F238E27FC236}">
                  <a16:creationId xmlns:a16="http://schemas.microsoft.com/office/drawing/2014/main" id="{8F51F249-3665-83BE-2859-FA72BF0969D0}"/>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4;p37">
              <a:extLst>
                <a:ext uri="{FF2B5EF4-FFF2-40B4-BE49-F238E27FC236}">
                  <a16:creationId xmlns:a16="http://schemas.microsoft.com/office/drawing/2014/main" id="{8E94E19B-0951-0EAA-515F-6C09BAC6D66B}"/>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5;p37">
              <a:extLst>
                <a:ext uri="{FF2B5EF4-FFF2-40B4-BE49-F238E27FC236}">
                  <a16:creationId xmlns:a16="http://schemas.microsoft.com/office/drawing/2014/main" id="{69C6CCC1-E10D-77BE-5077-1461418D066E}"/>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6;p37">
              <a:extLst>
                <a:ext uri="{FF2B5EF4-FFF2-40B4-BE49-F238E27FC236}">
                  <a16:creationId xmlns:a16="http://schemas.microsoft.com/office/drawing/2014/main" id="{A9EA29DB-FEB2-F6F8-BC99-1D5C8ADBADCA}"/>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7;p37">
              <a:extLst>
                <a:ext uri="{FF2B5EF4-FFF2-40B4-BE49-F238E27FC236}">
                  <a16:creationId xmlns:a16="http://schemas.microsoft.com/office/drawing/2014/main" id="{67FEAF64-727A-E0C2-2D07-0CDE797D1BD3}"/>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8;p37">
              <a:extLst>
                <a:ext uri="{FF2B5EF4-FFF2-40B4-BE49-F238E27FC236}">
                  <a16:creationId xmlns:a16="http://schemas.microsoft.com/office/drawing/2014/main" id="{74A21D7D-F038-5407-00A9-822E21866D68}"/>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9;p37">
              <a:extLst>
                <a:ext uri="{FF2B5EF4-FFF2-40B4-BE49-F238E27FC236}">
                  <a16:creationId xmlns:a16="http://schemas.microsoft.com/office/drawing/2014/main" id="{EABA2322-1F49-C800-FE37-9BDE58254045}"/>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0;p37">
              <a:extLst>
                <a:ext uri="{FF2B5EF4-FFF2-40B4-BE49-F238E27FC236}">
                  <a16:creationId xmlns:a16="http://schemas.microsoft.com/office/drawing/2014/main" id="{6A5D5308-B4AF-404D-CD7A-5E0DCF51E758}"/>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11;p37">
            <a:extLst>
              <a:ext uri="{FF2B5EF4-FFF2-40B4-BE49-F238E27FC236}">
                <a16:creationId xmlns:a16="http://schemas.microsoft.com/office/drawing/2014/main" id="{E2668A85-4B71-B5CF-0CE7-0F00989D8F22}"/>
              </a:ext>
            </a:extLst>
          </p:cNvPr>
          <p:cNvGrpSpPr/>
          <p:nvPr/>
        </p:nvGrpSpPr>
        <p:grpSpPr>
          <a:xfrm>
            <a:off x="5471661" y="1058282"/>
            <a:ext cx="472550" cy="202200"/>
            <a:chOff x="1441900" y="2926313"/>
            <a:chExt cx="472550" cy="202200"/>
          </a:xfrm>
        </p:grpSpPr>
        <p:sp>
          <p:nvSpPr>
            <p:cNvPr id="44" name="Google Shape;412;p37">
              <a:extLst>
                <a:ext uri="{FF2B5EF4-FFF2-40B4-BE49-F238E27FC236}">
                  <a16:creationId xmlns:a16="http://schemas.microsoft.com/office/drawing/2014/main" id="{936EDFF0-AE61-2542-E79B-1AA573E432BD}"/>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3;p37">
              <a:extLst>
                <a:ext uri="{FF2B5EF4-FFF2-40B4-BE49-F238E27FC236}">
                  <a16:creationId xmlns:a16="http://schemas.microsoft.com/office/drawing/2014/main" id="{1A691627-CB63-DAFA-B396-47F797C16EF0}"/>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4;p37">
              <a:extLst>
                <a:ext uri="{FF2B5EF4-FFF2-40B4-BE49-F238E27FC236}">
                  <a16:creationId xmlns:a16="http://schemas.microsoft.com/office/drawing/2014/main" id="{5A0F28F2-C48D-E10D-3F02-48C1A066F8AD}"/>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5;p37">
              <a:extLst>
                <a:ext uri="{FF2B5EF4-FFF2-40B4-BE49-F238E27FC236}">
                  <a16:creationId xmlns:a16="http://schemas.microsoft.com/office/drawing/2014/main" id="{6174074D-CE7A-B362-E509-C59EBCF40B59}"/>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6;p37">
              <a:extLst>
                <a:ext uri="{FF2B5EF4-FFF2-40B4-BE49-F238E27FC236}">
                  <a16:creationId xmlns:a16="http://schemas.microsoft.com/office/drawing/2014/main" id="{0D8CA8B4-A254-61DC-A489-8F895488CA54}"/>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17;p37">
            <a:extLst>
              <a:ext uri="{FF2B5EF4-FFF2-40B4-BE49-F238E27FC236}">
                <a16:creationId xmlns:a16="http://schemas.microsoft.com/office/drawing/2014/main" id="{AB61298E-B231-A517-4A82-16D71DE5DD9D}"/>
              </a:ext>
            </a:extLst>
          </p:cNvPr>
          <p:cNvGrpSpPr/>
          <p:nvPr/>
        </p:nvGrpSpPr>
        <p:grpSpPr>
          <a:xfrm>
            <a:off x="5850761" y="1179857"/>
            <a:ext cx="1043050" cy="1488400"/>
            <a:chOff x="910475" y="761863"/>
            <a:chExt cx="1043050" cy="1488400"/>
          </a:xfrm>
        </p:grpSpPr>
        <p:sp>
          <p:nvSpPr>
            <p:cNvPr id="50" name="Google Shape;418;p37">
              <a:extLst>
                <a:ext uri="{FF2B5EF4-FFF2-40B4-BE49-F238E27FC236}">
                  <a16:creationId xmlns:a16="http://schemas.microsoft.com/office/drawing/2014/main" id="{2C10831A-204B-2F7C-AD50-7F3C567E8EFC}"/>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9;p37">
              <a:extLst>
                <a:ext uri="{FF2B5EF4-FFF2-40B4-BE49-F238E27FC236}">
                  <a16:creationId xmlns:a16="http://schemas.microsoft.com/office/drawing/2014/main" id="{761B64F3-0D4E-9518-5607-37DF3EB5774E}"/>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0;p37">
              <a:extLst>
                <a:ext uri="{FF2B5EF4-FFF2-40B4-BE49-F238E27FC236}">
                  <a16:creationId xmlns:a16="http://schemas.microsoft.com/office/drawing/2014/main" id="{F44C9FDB-9A88-D669-C7B9-9F4DCAD1DCDD}"/>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1;p37">
              <a:extLst>
                <a:ext uri="{FF2B5EF4-FFF2-40B4-BE49-F238E27FC236}">
                  <a16:creationId xmlns:a16="http://schemas.microsoft.com/office/drawing/2014/main" id="{5E081438-33C3-73E2-EA82-375AC06269FF}"/>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2;p37">
              <a:extLst>
                <a:ext uri="{FF2B5EF4-FFF2-40B4-BE49-F238E27FC236}">
                  <a16:creationId xmlns:a16="http://schemas.microsoft.com/office/drawing/2014/main" id="{D0B7234D-9F25-74D4-74CC-F7860A6CC9E1}"/>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3;p37">
              <a:extLst>
                <a:ext uri="{FF2B5EF4-FFF2-40B4-BE49-F238E27FC236}">
                  <a16:creationId xmlns:a16="http://schemas.microsoft.com/office/drawing/2014/main" id="{19F97C13-A122-A07B-ADE2-157FFD6349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4;p37">
              <a:extLst>
                <a:ext uri="{FF2B5EF4-FFF2-40B4-BE49-F238E27FC236}">
                  <a16:creationId xmlns:a16="http://schemas.microsoft.com/office/drawing/2014/main" id="{0DF204D4-103E-1AC6-0AA9-170251869DA3}"/>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5;p37">
              <a:extLst>
                <a:ext uri="{FF2B5EF4-FFF2-40B4-BE49-F238E27FC236}">
                  <a16:creationId xmlns:a16="http://schemas.microsoft.com/office/drawing/2014/main" id="{F19858C1-A4C8-5671-FD9A-9165457994E7}"/>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6;p37">
              <a:extLst>
                <a:ext uri="{FF2B5EF4-FFF2-40B4-BE49-F238E27FC236}">
                  <a16:creationId xmlns:a16="http://schemas.microsoft.com/office/drawing/2014/main" id="{C26553D9-7CB0-560E-3903-AEF538423243}"/>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7;p37">
              <a:extLst>
                <a:ext uri="{FF2B5EF4-FFF2-40B4-BE49-F238E27FC236}">
                  <a16:creationId xmlns:a16="http://schemas.microsoft.com/office/drawing/2014/main" id="{1C043910-1718-CC97-33D0-453187D49DC7}"/>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8;p37">
              <a:extLst>
                <a:ext uri="{FF2B5EF4-FFF2-40B4-BE49-F238E27FC236}">
                  <a16:creationId xmlns:a16="http://schemas.microsoft.com/office/drawing/2014/main" id="{5520E04E-9374-F0CC-CE25-11341BA37A33}"/>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429;p37">
            <a:extLst>
              <a:ext uri="{FF2B5EF4-FFF2-40B4-BE49-F238E27FC236}">
                <a16:creationId xmlns:a16="http://schemas.microsoft.com/office/drawing/2014/main" id="{5831B515-A2DD-AD9C-685B-BE984F087ED2}"/>
              </a:ext>
            </a:extLst>
          </p:cNvPr>
          <p:cNvGrpSpPr/>
          <p:nvPr/>
        </p:nvGrpSpPr>
        <p:grpSpPr>
          <a:xfrm>
            <a:off x="6458986" y="2271557"/>
            <a:ext cx="875600" cy="1088925"/>
            <a:chOff x="5962175" y="478150"/>
            <a:chExt cx="875600" cy="1088925"/>
          </a:xfrm>
        </p:grpSpPr>
        <p:sp>
          <p:nvSpPr>
            <p:cNvPr id="62" name="Google Shape;430;p37">
              <a:extLst>
                <a:ext uri="{FF2B5EF4-FFF2-40B4-BE49-F238E27FC236}">
                  <a16:creationId xmlns:a16="http://schemas.microsoft.com/office/drawing/2014/main" id="{9CBF7C4B-46E3-C2CD-4265-2F59BE54086E}"/>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1;p37">
              <a:extLst>
                <a:ext uri="{FF2B5EF4-FFF2-40B4-BE49-F238E27FC236}">
                  <a16:creationId xmlns:a16="http://schemas.microsoft.com/office/drawing/2014/main" id="{5EC164AD-DF56-C699-C7CF-8B7F5B8F42DF}"/>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2;p37">
              <a:extLst>
                <a:ext uri="{FF2B5EF4-FFF2-40B4-BE49-F238E27FC236}">
                  <a16:creationId xmlns:a16="http://schemas.microsoft.com/office/drawing/2014/main" id="{4E0387FD-A0D6-A3E2-9DE0-025D1385AEC6}"/>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33;p37">
              <a:extLst>
                <a:ext uri="{FF2B5EF4-FFF2-40B4-BE49-F238E27FC236}">
                  <a16:creationId xmlns:a16="http://schemas.microsoft.com/office/drawing/2014/main" id="{3533AFFB-C271-689F-CC08-5FF1F1DA37D0}"/>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34;p37">
              <a:extLst>
                <a:ext uri="{FF2B5EF4-FFF2-40B4-BE49-F238E27FC236}">
                  <a16:creationId xmlns:a16="http://schemas.microsoft.com/office/drawing/2014/main" id="{F0850E08-E0ED-6149-1E8E-4C6CAA94514D}"/>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438;p37">
            <a:extLst>
              <a:ext uri="{FF2B5EF4-FFF2-40B4-BE49-F238E27FC236}">
                <a16:creationId xmlns:a16="http://schemas.microsoft.com/office/drawing/2014/main" id="{DA007BE8-8A93-3550-3014-083624E9B2C7}"/>
              </a:ext>
            </a:extLst>
          </p:cNvPr>
          <p:cNvSpPr/>
          <p:nvPr/>
        </p:nvSpPr>
        <p:spPr>
          <a:xfrm>
            <a:off x="5587599" y="3276199"/>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39;p37">
            <a:extLst>
              <a:ext uri="{FF2B5EF4-FFF2-40B4-BE49-F238E27FC236}">
                <a16:creationId xmlns:a16="http://schemas.microsoft.com/office/drawing/2014/main" id="{82F0E110-7904-71C0-D451-C65DB43AC7F0}"/>
              </a:ext>
            </a:extLst>
          </p:cNvPr>
          <p:cNvSpPr/>
          <p:nvPr/>
        </p:nvSpPr>
        <p:spPr>
          <a:xfrm>
            <a:off x="6044874" y="2906382"/>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41;p37">
            <a:extLst>
              <a:ext uri="{FF2B5EF4-FFF2-40B4-BE49-F238E27FC236}">
                <a16:creationId xmlns:a16="http://schemas.microsoft.com/office/drawing/2014/main" id="{E6077CFC-5239-074D-EEC5-B157CD4434D8}"/>
              </a:ext>
            </a:extLst>
          </p:cNvPr>
          <p:cNvSpPr/>
          <p:nvPr/>
        </p:nvSpPr>
        <p:spPr>
          <a:xfrm rot="-1685758">
            <a:off x="5482314" y="2916866"/>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Picture 87"/>
          <p:cNvPicPr/>
          <p:nvPr/>
        </p:nvPicPr>
        <p:blipFill>
          <a:blip r:embed="rId5"/>
          <a:stretch>
            <a:fillRect/>
          </a:stretch>
        </p:blipFill>
        <p:spPr>
          <a:xfrm>
            <a:off x="5382652" y="1101358"/>
            <a:ext cx="3637567" cy="3190958"/>
          </a:xfrm>
          <a:prstGeom prst="rect">
            <a:avLst/>
          </a:prstGeom>
        </p:spPr>
      </p:pic>
    </p:spTree>
    <p:extLst>
      <p:ext uri="{BB962C8B-B14F-4D97-AF65-F5344CB8AC3E}">
        <p14:creationId xmlns:p14="http://schemas.microsoft.com/office/powerpoint/2010/main" val="3926546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SỬ DỤNG MONGODB ĐỂ LƯU TRỮ DỮ LIỆU</a:t>
            </a:r>
            <a:endParaRPr sz="2800" b="1">
              <a:latin typeface="Times New Roman" panose="02020603050405020304" pitchFamily="18" charset="0"/>
              <a:cs typeface="Times New Roman" panose="02020603050405020304" pitchFamily="18" charset="0"/>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502610" y="659344"/>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219599"/>
            <a:ext cx="7715400" cy="3384926"/>
          </a:xfrm>
        </p:spPr>
        <p:txBody>
          <a:bodyPr/>
          <a:lstStyle/>
          <a:p>
            <a:pPr marL="0" marR="0" indent="0">
              <a:lnSpc>
                <a:spcPct val="106000"/>
              </a:lnSpc>
              <a:spcBef>
                <a:spcPts val="0"/>
              </a:spcBef>
              <a:spcAft>
                <a:spcPts val="800"/>
              </a:spcAft>
              <a:buNone/>
            </a:pPr>
            <a:r>
              <a:rPr lang="en-US" sz="1400" kern="100" dirty="0" err="1">
                <a:effectLst/>
                <a:latin typeface="Times New Roman" panose="02020603050405020304" pitchFamily="18" charset="0"/>
                <a:ea typeface="Calibri" panose="020F0502020204030204" pitchFamily="34" charset="0"/>
              </a:rPr>
              <a:t>Dữ</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liệu</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sau</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khi</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đã</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được</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chuẩn</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hóa</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thực</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hiện</a:t>
            </a:r>
            <a:r>
              <a:rPr lang="en-US" sz="1400" kern="100" dirty="0">
                <a:effectLst/>
                <a:latin typeface="Times New Roman" panose="02020603050405020304" pitchFamily="18" charset="0"/>
                <a:ea typeface="Calibri" panose="020F0502020204030204" pitchFamily="34" charset="0"/>
              </a:rPr>
              <a:t> import file csv </a:t>
            </a:r>
            <a:r>
              <a:rPr lang="en-US" sz="1400" kern="100" dirty="0" err="1">
                <a:effectLst/>
                <a:latin typeface="Times New Roman" panose="02020603050405020304" pitchFamily="18" charset="0"/>
                <a:ea typeface="Calibri" panose="020F0502020204030204" pitchFamily="34" charset="0"/>
              </a:rPr>
              <a:t>vào</a:t>
            </a:r>
            <a:r>
              <a:rPr lang="en-US" sz="1400" kern="100" dirty="0">
                <a:effectLst/>
                <a:latin typeface="Times New Roman" panose="02020603050405020304" pitchFamily="18" charset="0"/>
                <a:ea typeface="Calibri" panose="020F0502020204030204" pitchFamily="34" charset="0"/>
              </a:rPr>
              <a:t> </a:t>
            </a:r>
            <a:r>
              <a:rPr lang="en-US" sz="1400" kern="100" dirty="0" err="1">
                <a:effectLst/>
                <a:latin typeface="Times New Roman" panose="02020603050405020304" pitchFamily="18" charset="0"/>
                <a:ea typeface="Calibri" panose="020F0502020204030204" pitchFamily="34" charset="0"/>
              </a:rPr>
              <a:t>trong</a:t>
            </a:r>
            <a:r>
              <a:rPr lang="en-US" sz="1400" kern="100" dirty="0">
                <a:effectLst/>
                <a:latin typeface="Times New Roman" panose="02020603050405020304" pitchFamily="18" charset="0"/>
                <a:ea typeface="Calibri" panose="020F0502020204030204" pitchFamily="34" charset="0"/>
              </a:rPr>
              <a:t> MongoDB:</a:t>
            </a:r>
          </a:p>
          <a:p>
            <a:pPr marL="0" marR="0" lvl="0" indent="0">
              <a:lnSpc>
                <a:spcPct val="106000"/>
              </a:lnSpc>
              <a:spcBef>
                <a:spcPts val="0"/>
              </a:spcBef>
              <a:spcAft>
                <a:spcPts val="800"/>
              </a:spcAft>
              <a:buNone/>
            </a:pPr>
            <a:r>
              <a:rPr lang="en-US" sz="1000" kern="100" dirty="0">
                <a:latin typeface="Times New Roman" panose="02020603050405020304" pitchFamily="18" charset="0"/>
                <a:ea typeface="Calibri" panose="020F0502020204030204" pitchFamily="34" charset="0"/>
              </a:rPr>
              <a:t>                                                              </a:t>
            </a:r>
            <a:endParaRPr lang="en-US" sz="1000" kern="100" dirty="0">
              <a:effectLst/>
              <a:latin typeface="Times New Roman" panose="02020603050405020304" pitchFamily="18" charset="0"/>
              <a:ea typeface="Calibri" panose="020F0502020204030204" pitchFamily="34" charset="0"/>
            </a:endParaRPr>
          </a:p>
          <a:p>
            <a:pPr marL="114300" indent="0">
              <a:buNone/>
            </a:pPr>
            <a:endParaRPr lang="en-US" dirty="0"/>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38;p37">
            <a:extLst>
              <a:ext uri="{FF2B5EF4-FFF2-40B4-BE49-F238E27FC236}">
                <a16:creationId xmlns:a16="http://schemas.microsoft.com/office/drawing/2014/main" id="{2BED064F-8DAA-4E04-B840-B41C63809C24}"/>
              </a:ext>
            </a:extLst>
          </p:cNvPr>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p37">
            <a:extLst>
              <a:ext uri="{FF2B5EF4-FFF2-40B4-BE49-F238E27FC236}">
                <a16:creationId xmlns:a16="http://schemas.microsoft.com/office/drawing/2014/main" id="{1F97E7EF-7636-E220-E13B-FDC53DCBC86A}"/>
              </a:ext>
            </a:extLst>
          </p:cNvPr>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p37">
            <a:extLst>
              <a:ext uri="{FF2B5EF4-FFF2-40B4-BE49-F238E27FC236}">
                <a16:creationId xmlns:a16="http://schemas.microsoft.com/office/drawing/2014/main" id="{59B7B529-14F1-8B3E-F21D-77BEA4825FF9}"/>
              </a:ext>
            </a:extLst>
          </p:cNvPr>
          <p:cNvSpPr/>
          <p:nvPr/>
        </p:nvSpPr>
        <p:spPr>
          <a:xfrm rot="7201932">
            <a:off x="350865" y="336707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solidFill>
            <a:schemeClr val="tx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7">
            <a:extLst>
              <a:ext uri="{FF2B5EF4-FFF2-40B4-BE49-F238E27FC236}">
                <a16:creationId xmlns:a16="http://schemas.microsoft.com/office/drawing/2014/main" id="{67B058BB-9B9E-0A4D-53FA-E6C00AF98123}"/>
              </a:ext>
            </a:extLst>
          </p:cNvPr>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
            <a:extLst>
              <a:ext uri="{FF2B5EF4-FFF2-40B4-BE49-F238E27FC236}">
                <a16:creationId xmlns:a16="http://schemas.microsoft.com/office/drawing/2014/main" id="{81BA2321-58B1-32A1-0828-F833F4AD72A4}"/>
              </a:ext>
            </a:extLst>
          </p:cNvPr>
          <p:cNvSpPr>
            <a:spLocks noChangeArrowheads="1"/>
          </p:cNvSpPr>
          <p:nvPr/>
        </p:nvSpPr>
        <p:spPr bwMode="auto">
          <a:xfrm>
            <a:off x="922450" y="1255335"/>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8" name="Picture 2" descr="Mở ảnh">
            <a:extLst>
              <a:ext uri="{FF2B5EF4-FFF2-40B4-BE49-F238E27FC236}">
                <a16:creationId xmlns:a16="http://schemas.microsoft.com/office/drawing/2014/main" id="{AAD62477-89E1-D130-766A-EB291F2980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616" y="2067878"/>
            <a:ext cx="3182085" cy="2361799"/>
          </a:xfrm>
          <a:prstGeom prst="rect">
            <a:avLst/>
          </a:prstGeom>
          <a:noFill/>
          <a:extLst>
            <a:ext uri="{909E8E84-426E-40DD-AFC4-6F175D3DCCD1}">
              <a14:hiddenFill xmlns:a14="http://schemas.microsoft.com/office/drawing/2010/main">
                <a:solidFill>
                  <a:srgbClr val="FFFFFF"/>
                </a:solidFill>
              </a14:hiddenFill>
            </a:ext>
          </a:extLst>
        </p:spPr>
      </p:pic>
      <p:pic>
        <p:nvPicPr>
          <p:cNvPr id="31" name="Hình ảnh 1" descr="Không có mô tả.">
            <a:extLst>
              <a:ext uri="{FF2B5EF4-FFF2-40B4-BE49-F238E27FC236}">
                <a16:creationId xmlns:a16="http://schemas.microsoft.com/office/drawing/2014/main" id="{10E06645-8A4E-4F10-9430-973217D09E2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3125" y="1907870"/>
            <a:ext cx="4237545" cy="2608097"/>
          </a:xfrm>
          <a:prstGeom prst="rect">
            <a:avLst/>
          </a:prstGeom>
          <a:noFill/>
          <a:ln>
            <a:noFill/>
          </a:ln>
        </p:spPr>
      </p:pic>
    </p:spTree>
    <p:extLst>
      <p:ext uri="{BB962C8B-B14F-4D97-AF65-F5344CB8AC3E}">
        <p14:creationId xmlns:p14="http://schemas.microsoft.com/office/powerpoint/2010/main" val="3050798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SỬ DỤNG MONGODB ĐỂ LƯU TRỮ DỮ LIỆU</a:t>
            </a:r>
            <a:endParaRPr sz="280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609326" y="64289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219599"/>
            <a:ext cx="7715400" cy="3384926"/>
          </a:xfrm>
        </p:spPr>
        <p:txBody>
          <a:bodyPr/>
          <a:lstStyle/>
          <a:p>
            <a:pPr marL="0" marR="0" lvl="0" indent="0">
              <a:lnSpc>
                <a:spcPct val="106000"/>
              </a:lnSpc>
              <a:spcBef>
                <a:spcPts val="0"/>
              </a:spcBef>
              <a:spcAft>
                <a:spcPts val="800"/>
              </a:spcAft>
              <a:buNone/>
            </a:pPr>
            <a:r>
              <a:rPr lang="en-US" sz="1000" kern="100">
                <a:latin typeface="Times New Roman" panose="02020603050405020304" pitchFamily="18" charset="0"/>
                <a:ea typeface="Calibri" panose="020F0502020204030204" pitchFamily="34" charset="0"/>
              </a:rPr>
              <a:t>                                                              </a:t>
            </a: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454;p37">
            <a:extLst>
              <a:ext uri="{FF2B5EF4-FFF2-40B4-BE49-F238E27FC236}">
                <a16:creationId xmlns:a16="http://schemas.microsoft.com/office/drawing/2014/main" id="{1F97E7EF-7636-E220-E13B-FDC53DCBC86A}"/>
              </a:ext>
            </a:extLst>
          </p:cNvPr>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p37">
            <a:extLst>
              <a:ext uri="{FF2B5EF4-FFF2-40B4-BE49-F238E27FC236}">
                <a16:creationId xmlns:a16="http://schemas.microsoft.com/office/drawing/2014/main" id="{59B7B529-14F1-8B3E-F21D-77BEA4825FF9}"/>
              </a:ext>
            </a:extLst>
          </p:cNvPr>
          <p:cNvSpPr/>
          <p:nvPr/>
        </p:nvSpPr>
        <p:spPr>
          <a:xfrm rot="7201932">
            <a:off x="350865" y="336707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solidFill>
            <a:schemeClr val="tx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7">
            <a:extLst>
              <a:ext uri="{FF2B5EF4-FFF2-40B4-BE49-F238E27FC236}">
                <a16:creationId xmlns:a16="http://schemas.microsoft.com/office/drawing/2014/main" id="{67B058BB-9B9E-0A4D-53FA-E6C00AF98123}"/>
              </a:ext>
            </a:extLst>
          </p:cNvPr>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
            <a:extLst>
              <a:ext uri="{FF2B5EF4-FFF2-40B4-BE49-F238E27FC236}">
                <a16:creationId xmlns:a16="http://schemas.microsoft.com/office/drawing/2014/main" id="{81BA2321-58B1-32A1-0828-F833F4AD72A4}"/>
              </a:ext>
            </a:extLst>
          </p:cNvPr>
          <p:cNvSpPr>
            <a:spLocks noChangeArrowheads="1"/>
          </p:cNvSpPr>
          <p:nvPr/>
        </p:nvSpPr>
        <p:spPr bwMode="auto">
          <a:xfrm>
            <a:off x="922450" y="1255335"/>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 name="Hình ảnh 2" descr="Không có mô tả.">
            <a:extLst>
              <a:ext uri="{FF2B5EF4-FFF2-40B4-BE49-F238E27FC236}">
                <a16:creationId xmlns:a16="http://schemas.microsoft.com/office/drawing/2014/main" id="{FB1EAEDA-B75E-58EE-6FDD-2BDB4475E8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02722" y="1187600"/>
            <a:ext cx="6661904" cy="3363709"/>
          </a:xfrm>
          <a:prstGeom prst="rect">
            <a:avLst/>
          </a:prstGeom>
          <a:noFill/>
          <a:ln>
            <a:noFill/>
          </a:ln>
        </p:spPr>
      </p:pic>
    </p:spTree>
    <p:extLst>
      <p:ext uri="{BB962C8B-B14F-4D97-AF65-F5344CB8AC3E}">
        <p14:creationId xmlns:p14="http://schemas.microsoft.com/office/powerpoint/2010/main" val="819935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r>
              <a:rPr lang="en-US" sz="3600" b="1" kern="100">
                <a:solidFill>
                  <a:schemeClr val="tx1"/>
                </a:solidFill>
                <a:effectLst/>
                <a:latin typeface="Times New Roman" panose="02020603050405020304" pitchFamily="18" charset="0"/>
                <a:ea typeface="Yu Gothic Light" panose="020B0300000000000000" pitchFamily="34" charset="-128"/>
                <a:cs typeface="Times New Roman" panose="02020603050405020304" pitchFamily="18" charset="0"/>
              </a:rPr>
              <a:t>XÂY DỰNG CÁC API </a:t>
            </a:r>
            <a:r>
              <a:rPr lang="en-US" sz="4000" b="1" kern="100">
                <a:solidFill>
                  <a:schemeClr val="tx1"/>
                </a:solidFill>
                <a:effectLst/>
                <a:latin typeface="Calibri Light" panose="020F0302020204030204" pitchFamily="34" charset="0"/>
                <a:ea typeface="Yu Gothic Light" panose="020B0300000000000000" pitchFamily="34" charset="-128"/>
                <a:cs typeface="Times New Roman" panose="02020603050405020304" pitchFamily="18" charset="0"/>
              </a:rPr>
              <a:t/>
            </a:r>
            <a:br>
              <a:rPr lang="en-US" sz="4000" b="1" kern="100">
                <a:solidFill>
                  <a:schemeClr val="tx1"/>
                </a:solidFill>
                <a:effectLst/>
                <a:latin typeface="Calibri Light" panose="020F0302020204030204" pitchFamily="34" charset="0"/>
                <a:ea typeface="Yu Gothic Light" panose="020B0300000000000000" pitchFamily="34" charset="-128"/>
                <a:cs typeface="Times New Roman" panose="02020603050405020304" pitchFamily="18" charset="0"/>
              </a:rPr>
            </a:b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454;p37">
            <a:extLst>
              <a:ext uri="{FF2B5EF4-FFF2-40B4-BE49-F238E27FC236}">
                <a16:creationId xmlns:a16="http://schemas.microsoft.com/office/drawing/2014/main" id="{1F97E7EF-7636-E220-E13B-FDC53DCBC86A}"/>
              </a:ext>
            </a:extLst>
          </p:cNvPr>
          <p:cNvSpPr/>
          <p:nvPr/>
        </p:nvSpPr>
        <p:spPr>
          <a:xfrm>
            <a:off x="5960073" y="39632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p37">
            <a:extLst>
              <a:ext uri="{FF2B5EF4-FFF2-40B4-BE49-F238E27FC236}">
                <a16:creationId xmlns:a16="http://schemas.microsoft.com/office/drawing/2014/main" id="{59B7B529-14F1-8B3E-F21D-77BEA4825FF9}"/>
              </a:ext>
            </a:extLst>
          </p:cNvPr>
          <p:cNvSpPr/>
          <p:nvPr/>
        </p:nvSpPr>
        <p:spPr>
          <a:xfrm rot="7201932">
            <a:off x="350865" y="336707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solidFill>
            <a:schemeClr val="tx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7">
            <a:extLst>
              <a:ext uri="{FF2B5EF4-FFF2-40B4-BE49-F238E27FC236}">
                <a16:creationId xmlns:a16="http://schemas.microsoft.com/office/drawing/2014/main" id="{67B058BB-9B9E-0A4D-53FA-E6C00AF98123}"/>
              </a:ext>
            </a:extLst>
          </p:cNvPr>
          <p:cNvSpPr/>
          <p:nvPr/>
        </p:nvSpPr>
        <p:spPr>
          <a:xfrm rot="7198898">
            <a:off x="72761" y="1909000"/>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417773" y="1311521"/>
            <a:ext cx="5239377" cy="2985369"/>
          </a:xfrm>
          <a:prstGeom prst="rect">
            <a:avLst/>
          </a:prstGeom>
          <a:noFill/>
        </p:spPr>
        <p:txBody>
          <a:bodyPr wrap="square">
            <a:spAutoFit/>
          </a:bodyPr>
          <a:lstStyle/>
          <a:p>
            <a:pPr marL="0" marR="0">
              <a:lnSpc>
                <a:spcPct val="106000"/>
              </a:lnSpc>
              <a:spcBef>
                <a:spcPts val="200"/>
              </a:spcBef>
              <a:spcAft>
                <a:spcPts val="0"/>
              </a:spcAft>
            </a:pPr>
            <a:r>
              <a:rPr lang="en-US" sz="1200" b="1" kern="100" dirty="0">
                <a:solidFill>
                  <a:schemeClr val="tx1"/>
                </a:solidFill>
                <a:latin typeface="Times New Roman" panose="02020603050405020304" pitchFamily="18" charset="0"/>
                <a:ea typeface="Yu Gothic Light" panose="020B0300000000000000" pitchFamily="34" charset="-128"/>
                <a:cs typeface="Times New Roman" panose="02020603050405020304" pitchFamily="18"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Lấy</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dữ</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liệu</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của</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tất</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cả</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khách</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hàng</a:t>
            </a:r>
            <a:r>
              <a:rPr lang="en-US" sz="1200" b="1" kern="100" dirty="0">
                <a:solidFill>
                  <a:schemeClr val="tx1"/>
                </a:solidFill>
                <a:effectLst/>
                <a:latin typeface="Times New Roman" panose="02020603050405020304" pitchFamily="18" charset="0"/>
                <a:ea typeface="Calibri" panose="020F0502020204030204" pitchFamily="34" charset="0"/>
              </a:rPr>
              <a:t> :</a:t>
            </a:r>
          </a:p>
          <a:p>
            <a:pPr marL="457200" marR="0" lvl="1">
              <a:lnSpc>
                <a:spcPct val="106000"/>
              </a:lnSpc>
              <a:spcBef>
                <a:spcPts val="0"/>
              </a:spcBef>
              <a:spcAft>
                <a:spcPts val="0"/>
              </a:spcAft>
            </a:pPr>
            <a:r>
              <a:rPr lang="en-US" sz="1200" kern="100" dirty="0">
                <a:solidFill>
                  <a:schemeClr val="tx1"/>
                </a:solidFill>
                <a:effectLst/>
                <a:latin typeface="Times New Roman" panose="02020603050405020304" pitchFamily="18" charset="0"/>
                <a:ea typeface="Calibri" panose="020F0502020204030204" pitchFamily="34" charset="0"/>
              </a:rPr>
              <a:t>-  URL: </a:t>
            </a:r>
            <a:r>
              <a:rPr lang="en-US" sz="1200" u="sng" kern="100" dirty="0">
                <a:solidFill>
                  <a:schemeClr val="tx1"/>
                </a:solidFill>
                <a:latin typeface="Times New Roman" panose="02020603050405020304" pitchFamily="18" charset="0"/>
                <a:ea typeface="Calibri" panose="020F0502020204030204" pitchFamily="34" charset="0"/>
              </a:rPr>
              <a:t>http://127.0.0.1:5000/api/customers</a:t>
            </a:r>
            <a:endParaRPr lang="en-US" sz="1200" kern="100" dirty="0">
              <a:solidFill>
                <a:schemeClr val="tx1"/>
              </a:solidFill>
              <a:effectLst/>
              <a:latin typeface="Times New Roman" panose="02020603050405020304" pitchFamily="18" charset="0"/>
              <a:ea typeface="Calibri" panose="020F0502020204030204" pitchFamily="34" charset="0"/>
            </a:endParaRPr>
          </a:p>
          <a:p>
            <a:pPr marL="457200" marR="0" lvl="1">
              <a:lnSpc>
                <a:spcPct val="106000"/>
              </a:lnSpc>
              <a:spcBef>
                <a:spcPts val="0"/>
              </a:spcBef>
              <a:spcAft>
                <a:spcPts val="0"/>
              </a:spcAft>
            </a:pP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Phương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thức</a:t>
            </a:r>
            <a:r>
              <a:rPr lang="en-US" sz="1200" kern="100" dirty="0">
                <a:solidFill>
                  <a:schemeClr val="tx1"/>
                </a:solidFill>
                <a:effectLst/>
                <a:latin typeface="Times New Roman" panose="02020603050405020304" pitchFamily="18" charset="0"/>
                <a:ea typeface="Calibri" panose="020F0502020204030204" pitchFamily="34" charset="0"/>
              </a:rPr>
              <a:t>: GET</a:t>
            </a:r>
          </a:p>
          <a:p>
            <a:pPr marL="457200" marR="0" lvl="1">
              <a:lnSpc>
                <a:spcPct val="106000"/>
              </a:lnSpc>
              <a:spcBef>
                <a:spcPts val="0"/>
              </a:spcBef>
              <a:spcAft>
                <a:spcPts val="0"/>
              </a:spcAft>
            </a:pP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Mô</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tả</a:t>
            </a:r>
            <a:r>
              <a:rPr lang="en-US" sz="1200" kern="100" dirty="0">
                <a:solidFill>
                  <a:schemeClr val="tx1"/>
                </a:solidFill>
                <a:effectLst/>
                <a:latin typeface="Times New Roman" panose="02020603050405020304" pitchFamily="18" charset="0"/>
                <a:ea typeface="Calibri" panose="020F0502020204030204" pitchFamily="34" charset="0"/>
              </a:rPr>
              <a:t>: API </a:t>
            </a:r>
            <a:r>
              <a:rPr lang="en-US" sz="1200" kern="100" dirty="0" err="1">
                <a:solidFill>
                  <a:schemeClr val="tx1"/>
                </a:solidFill>
                <a:effectLst/>
                <a:latin typeface="Times New Roman" panose="02020603050405020304" pitchFamily="18" charset="0"/>
                <a:ea typeface="Calibri" panose="020F0502020204030204" pitchFamily="34" charset="0"/>
              </a:rPr>
              <a:t>cho</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phép</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truy</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cập</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dữ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liệu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của</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tất</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cả</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khách</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hàng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trong</a:t>
            </a:r>
            <a:r>
              <a:rPr lang="en-US" sz="1200" kern="100" dirty="0">
                <a:solidFill>
                  <a:schemeClr val="tx1"/>
                </a:solidFill>
                <a:effectLst/>
                <a:latin typeface="Times New Roman" panose="02020603050405020304" pitchFamily="18" charset="0"/>
                <a:ea typeface="Calibri" panose="020F0502020204030204" pitchFamily="34" charset="0"/>
              </a:rPr>
              <a:t> MongoDB </a:t>
            </a:r>
            <a:r>
              <a:rPr lang="en-US" sz="1200" kern="100" dirty="0" err="1">
                <a:solidFill>
                  <a:schemeClr val="tx1"/>
                </a:solidFill>
                <a:effectLst/>
                <a:latin typeface="Times New Roman" panose="02020603050405020304" pitchFamily="18" charset="0"/>
                <a:ea typeface="Calibri" panose="020F0502020204030204" pitchFamily="34" charset="0"/>
              </a:rPr>
              <a:t>để</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phục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vụ</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cho</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việc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phân</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dữ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liệu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khách</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hàng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bằng</a:t>
            </a:r>
            <a:r>
              <a:rPr lang="en-US" sz="1200" kern="100" dirty="0">
                <a:solidFill>
                  <a:schemeClr val="tx1"/>
                </a:solidFill>
                <a:effectLst/>
                <a:latin typeface="Times New Roman" panose="02020603050405020304" pitchFamily="18" charset="0"/>
                <a:ea typeface="Calibri" panose="020F0502020204030204" pitchFamily="34" charset="0"/>
              </a:rPr>
              <a:t> Hadoop </a:t>
            </a:r>
            <a:r>
              <a:rPr lang="en-US" sz="1200" kern="100" dirty="0" err="1">
                <a:solidFill>
                  <a:schemeClr val="tx1"/>
                </a:solidFill>
                <a:effectLst/>
                <a:latin typeface="Times New Roman" panose="02020603050405020304" pitchFamily="18" charset="0"/>
                <a:ea typeface="Calibri" panose="020F0502020204030204" pitchFamily="34" charset="0"/>
              </a:rPr>
              <a:t>MapReduce</a:t>
            </a:r>
            <a:endParaRPr lang="en-US" sz="1200" kern="100" dirty="0">
              <a:solidFill>
                <a:schemeClr val="tx1"/>
              </a:solidFill>
              <a:effectLst/>
              <a:latin typeface="Times New Roman" panose="02020603050405020304" pitchFamily="18" charset="0"/>
              <a:ea typeface="Calibri" panose="020F0502020204030204" pitchFamily="34" charset="0"/>
            </a:endParaRPr>
          </a:p>
          <a:p>
            <a:pPr marL="457200" marR="0" lvl="1">
              <a:lnSpc>
                <a:spcPct val="106000"/>
              </a:lnSpc>
              <a:spcBef>
                <a:spcPts val="0"/>
              </a:spcBef>
              <a:spcAft>
                <a:spcPts val="0"/>
              </a:spcAft>
            </a:pPr>
            <a:r>
              <a:rPr lang="en-US" sz="1200" kern="100" dirty="0">
                <a:solidFill>
                  <a:schemeClr val="tx1"/>
                </a:solidFill>
                <a:effectLst/>
                <a:latin typeface="Times New Roman" panose="02020603050405020304" pitchFamily="18" charset="0"/>
                <a:ea typeface="Calibri" panose="020F0502020204030204" pitchFamily="34" charset="0"/>
              </a:rPr>
              <a:t>-  </a:t>
            </a:r>
            <a:r>
              <a:rPr lang="vi-VN" sz="1200" kern="100" dirty="0">
                <a:solidFill>
                  <a:schemeClr val="tx1"/>
                </a:solidFill>
                <a:effectLst/>
                <a:latin typeface="Times New Roman" panose="02020603050405020304" pitchFamily="18" charset="0"/>
                <a:ea typeface="Calibri" panose="020F0502020204030204" pitchFamily="34" charset="0"/>
              </a:rPr>
              <a:t>Phản hồi: trả về tất cả dữ liệu của khách hàng ở dạng chuỗi</a:t>
            </a:r>
            <a:endParaRPr lang="en-US" sz="1200" kern="100" dirty="0">
              <a:solidFill>
                <a:schemeClr val="tx1"/>
              </a:solidFill>
              <a:effectLst/>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sz="1200" b="1" kern="100" dirty="0" err="1">
                <a:solidFill>
                  <a:schemeClr val="tx1"/>
                </a:solidFill>
                <a:effectLst/>
                <a:latin typeface="Times New Roman" panose="02020603050405020304" pitchFamily="18" charset="0"/>
                <a:ea typeface="Calibri" panose="020F0502020204030204" pitchFamily="34" charset="0"/>
              </a:rPr>
              <a:t>Lưu</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tâm</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cụm</a:t>
            </a:r>
            <a:r>
              <a:rPr lang="en-US" sz="1200" b="1" kern="100" dirty="0">
                <a:solidFill>
                  <a:schemeClr val="tx1"/>
                </a:solidFill>
                <a:effectLst/>
                <a:latin typeface="Times New Roman" panose="02020603050405020304" pitchFamily="18" charset="0"/>
                <a:ea typeface="Calibri" panose="020F0502020204030204" pitchFamily="34" charset="0"/>
              </a:rPr>
              <a:t> </a:t>
            </a:r>
            <a:r>
              <a:rPr lang="en-US" sz="1200" b="1" kern="100" dirty="0" err="1">
                <a:solidFill>
                  <a:schemeClr val="tx1"/>
                </a:solidFill>
                <a:effectLst/>
                <a:latin typeface="Times New Roman" panose="02020603050405020304" pitchFamily="18" charset="0"/>
                <a:ea typeface="Calibri" panose="020F0502020204030204" pitchFamily="34" charset="0"/>
              </a:rPr>
              <a:t>vào</a:t>
            </a:r>
            <a:r>
              <a:rPr lang="en-US" sz="1200" b="1" kern="100" dirty="0">
                <a:solidFill>
                  <a:schemeClr val="tx1"/>
                </a:solidFill>
                <a:effectLst/>
                <a:latin typeface="Times New Roman" panose="02020603050405020304" pitchFamily="18" charset="0"/>
                <a:ea typeface="Calibri" panose="020F0502020204030204" pitchFamily="34" charset="0"/>
              </a:rPr>
              <a:t> MongoDB :</a:t>
            </a:r>
          </a:p>
          <a:p>
            <a:pPr marL="457200" marR="0" lvl="1">
              <a:lnSpc>
                <a:spcPct val="106000"/>
              </a:lnSpc>
              <a:spcBef>
                <a:spcPts val="0"/>
              </a:spcBef>
              <a:spcAft>
                <a:spcPts val="0"/>
              </a:spcAft>
            </a:pPr>
            <a:r>
              <a:rPr lang="en-US" sz="1200" kern="100" dirty="0">
                <a:solidFill>
                  <a:schemeClr val="tx1"/>
                </a:solidFill>
                <a:effectLst/>
                <a:latin typeface="Times New Roman" panose="02020603050405020304" pitchFamily="18" charset="0"/>
                <a:ea typeface="Calibri" panose="020F0502020204030204" pitchFamily="34" charset="0"/>
              </a:rPr>
              <a:t>-  URL: </a:t>
            </a:r>
            <a:r>
              <a:rPr lang="en-US" sz="1200" u="sng" kern="100" dirty="0">
                <a:solidFill>
                  <a:schemeClr val="tx1"/>
                </a:solidFill>
                <a:effectLst/>
                <a:latin typeface="Times New Roman" panose="02020603050405020304" pitchFamily="18" charset="0"/>
                <a:ea typeface="Calibri" panose="020F0502020204030204" pitchFamily="34" charset="0"/>
                <a:hlinkClick r:id="rId5">
                  <a:extLst>
                    <a:ext uri="{A12FA001-AC4F-418D-AE19-62706E023703}">
                      <ahyp:hlinkClr xmlns:ahyp="http://schemas.microsoft.com/office/drawing/2018/hyperlinkcolor" xmlns="" val="tx"/>
                    </a:ext>
                  </a:extLst>
                </a:hlinkClick>
              </a:rPr>
              <a:t>http://127.0.0.1:5000/api/centroids</a:t>
            </a:r>
            <a:endParaRPr lang="en-US" sz="1200" kern="100" dirty="0">
              <a:solidFill>
                <a:schemeClr val="tx1"/>
              </a:solidFill>
              <a:effectLst/>
              <a:latin typeface="Times New Roman" panose="02020603050405020304" pitchFamily="18" charset="0"/>
              <a:ea typeface="Calibri" panose="020F0502020204030204" pitchFamily="34" charset="0"/>
            </a:endParaRPr>
          </a:p>
          <a:p>
            <a:pPr marL="457200" marR="0" lvl="1">
              <a:lnSpc>
                <a:spcPct val="106000"/>
              </a:lnSpc>
              <a:spcBef>
                <a:spcPts val="0"/>
              </a:spcBef>
              <a:spcAft>
                <a:spcPts val="0"/>
              </a:spcAft>
            </a:pP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Phương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thức</a:t>
            </a:r>
            <a:r>
              <a:rPr lang="en-US" sz="1200" kern="100" dirty="0">
                <a:solidFill>
                  <a:schemeClr val="tx1"/>
                </a:solidFill>
                <a:effectLst/>
                <a:latin typeface="Times New Roman" panose="02020603050405020304" pitchFamily="18" charset="0"/>
                <a:ea typeface="Calibri" panose="020F0502020204030204" pitchFamily="34" charset="0"/>
              </a:rPr>
              <a:t>: POST</a:t>
            </a:r>
          </a:p>
          <a:p>
            <a:pPr marL="457200" marR="0" lvl="1">
              <a:lnSpc>
                <a:spcPct val="106000"/>
              </a:lnSpc>
              <a:spcBef>
                <a:spcPts val="0"/>
              </a:spcBef>
              <a:spcAft>
                <a:spcPts val="0"/>
              </a:spcAft>
            </a:pPr>
            <a:r>
              <a:rPr lang="en-US" sz="1200" kern="100" dirty="0">
                <a:solidFill>
                  <a:schemeClr val="tx1"/>
                </a:solidFill>
                <a:effectLst/>
                <a:latin typeface="Times New Roman" panose="02020603050405020304" pitchFamily="18" charset="0"/>
                <a:ea typeface="Calibri" panose="020F0502020204030204" pitchFamily="34" charset="0"/>
              </a:rPr>
              <a:t>-  Body: </a:t>
            </a:r>
            <a:r>
              <a:rPr lang="en-US" sz="1200" kern="100" dirty="0" err="1">
                <a:solidFill>
                  <a:schemeClr val="tx1"/>
                </a:solidFill>
                <a:effectLst/>
                <a:latin typeface="Times New Roman" panose="02020603050405020304" pitchFamily="18" charset="0"/>
                <a:ea typeface="Calibri" panose="020F0502020204030204" pitchFamily="34" charset="0"/>
              </a:rPr>
              <a:t>dữ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liệu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của</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tâm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dạng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chuỗi</a:t>
            </a:r>
            <a:endParaRPr lang="en-US" sz="1200" kern="100" dirty="0">
              <a:solidFill>
                <a:schemeClr val="tx1"/>
              </a:solidFill>
              <a:effectLst/>
              <a:latin typeface="Times New Roman" panose="02020603050405020304" pitchFamily="18" charset="0"/>
              <a:ea typeface="Calibri" panose="020F0502020204030204" pitchFamily="34" charset="0"/>
            </a:endParaRPr>
          </a:p>
          <a:p>
            <a:pPr marL="457200" marR="0" lvl="1">
              <a:lnSpc>
                <a:spcPct val="106000"/>
              </a:lnSpc>
              <a:spcBef>
                <a:spcPts val="0"/>
              </a:spcBef>
              <a:spcAft>
                <a:spcPts val="0"/>
              </a:spcAft>
            </a:pP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Mô</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tả</a:t>
            </a:r>
            <a:r>
              <a:rPr lang="en-US" sz="1200" kern="100" dirty="0">
                <a:solidFill>
                  <a:schemeClr val="tx1"/>
                </a:solidFill>
                <a:effectLst/>
                <a:latin typeface="Times New Roman" panose="02020603050405020304" pitchFamily="18" charset="0"/>
                <a:ea typeface="Calibri" panose="020F0502020204030204" pitchFamily="34" charset="0"/>
              </a:rPr>
              <a:t>: API </a:t>
            </a:r>
            <a:r>
              <a:rPr lang="en-US" sz="1200" kern="100" dirty="0" err="1">
                <a:solidFill>
                  <a:schemeClr val="tx1"/>
                </a:solidFill>
                <a:effectLst/>
                <a:latin typeface="Times New Roman" panose="02020603050405020304" pitchFamily="18" charset="0"/>
                <a:ea typeface="Calibri" panose="020F0502020204030204" pitchFamily="34" charset="0"/>
              </a:rPr>
              <a:t>cho</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phép</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lưu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trữ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tâm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sau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khi</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đã</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thực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hiện</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phân</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bằng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thuật</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toán</a:t>
            </a:r>
            <a:r>
              <a:rPr lang="en-US" sz="1200" kern="100" dirty="0">
                <a:solidFill>
                  <a:schemeClr val="tx1"/>
                </a:solidFill>
                <a:effectLst/>
                <a:latin typeface="Times New Roman" panose="02020603050405020304" pitchFamily="18" charset="0"/>
                <a:ea typeface="Calibri" panose="020F0502020204030204" pitchFamily="34" charset="0"/>
              </a:rPr>
              <a:t> K-means </a:t>
            </a:r>
            <a:r>
              <a:rPr lang="en-US" sz="1200" kern="100" dirty="0" err="1">
                <a:solidFill>
                  <a:schemeClr val="tx1"/>
                </a:solidFill>
                <a:effectLst/>
                <a:latin typeface="Times New Roman" panose="02020603050405020304" pitchFamily="18" charset="0"/>
                <a:ea typeface="Calibri" panose="020F0502020204030204" pitchFamily="34" charset="0"/>
              </a:rPr>
              <a:t>vào</a:t>
            </a:r>
            <a:r>
              <a:rPr lang="en-US" sz="1200" kern="100" dirty="0">
                <a:solidFill>
                  <a:schemeClr val="tx1"/>
                </a:solidFill>
                <a:effectLst/>
                <a:latin typeface="Times New Roman" panose="02020603050405020304" pitchFamily="18" charset="0"/>
                <a:ea typeface="Calibri" panose="020F0502020204030204" pitchFamily="34" charset="0"/>
              </a:rPr>
              <a:t> MongoDB</a:t>
            </a:r>
          </a:p>
          <a:p>
            <a:pPr marL="457200" marR="0" lvl="1">
              <a:lnSpc>
                <a:spcPct val="106000"/>
              </a:lnSpc>
              <a:spcBef>
                <a:spcPts val="0"/>
              </a:spcBef>
              <a:spcAft>
                <a:spcPts val="0"/>
              </a:spcAft>
            </a:pPr>
            <a:r>
              <a:rPr lang="en-US" sz="1200" kern="100" dirty="0">
                <a:solidFill>
                  <a:schemeClr val="tx1"/>
                </a:solidFill>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Phản</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hồi</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trả</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về</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dữ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liệu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của</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tâm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nếu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lưu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thành</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công</a:t>
            </a:r>
            <a:endParaRPr lang="en-US" sz="1200" kern="100" dirty="0">
              <a:solidFill>
                <a:schemeClr val="tx1"/>
              </a:solidFill>
              <a:effectLst/>
              <a:latin typeface="Times New Roman" panose="02020603050405020304" pitchFamily="18" charset="0"/>
              <a:ea typeface="Calibri" panose="020F0502020204030204" pitchFamily="34" charset="0"/>
            </a:endParaRPr>
          </a:p>
          <a:p>
            <a:pPr marL="0" marR="0">
              <a:lnSpc>
                <a:spcPct val="106000"/>
              </a:lnSpc>
              <a:spcBef>
                <a:spcPts val="0"/>
              </a:spcBef>
              <a:spcAft>
                <a:spcPts val="800"/>
              </a:spcAft>
            </a:pPr>
            <a:endParaRPr lang="en-US" sz="1000" kern="100" dirty="0">
              <a:solidFill>
                <a:schemeClr val="tx1"/>
              </a:solidFill>
              <a:effectLst/>
              <a:latin typeface="Times New Roman" panose="02020603050405020304" pitchFamily="18" charset="0"/>
              <a:ea typeface="Calibri" panose="020F0502020204030204" pitchFamily="34" charset="0"/>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2545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kern="100" dirty="0">
                <a:solidFill>
                  <a:schemeClr val="tx1"/>
                </a:solidFill>
                <a:effectLst/>
                <a:latin typeface="Times New Roman" panose="02020603050405020304" pitchFamily="18" charset="0"/>
                <a:ea typeface="Yu Gothic Light" panose="020B0300000000000000" pitchFamily="34" charset="-128"/>
                <a:cs typeface="Times New Roman" panose="02020603050405020304" pitchFamily="18" charset="0"/>
              </a:rPr>
              <a:t>XÂY DỰNG CÁC API</a:t>
            </a:r>
            <a:endParaRPr sz="3600" dirty="0">
              <a:latin typeface="Times New Roman" panose="02020603050405020304" pitchFamily="18" charset="0"/>
              <a:cs typeface="Times New Roman" panose="02020603050405020304" pitchFamily="18" charset="0"/>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dirty="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dirty="0">
              <a:effectLst/>
              <a:latin typeface="Times New Roman" panose="02020603050405020304" pitchFamily="18" charset="0"/>
              <a:ea typeface="Calibri" panose="020F0502020204030204" pitchFamily="34" charset="0"/>
            </a:endParaRPr>
          </a:p>
          <a:p>
            <a:pPr marL="114300" indent="0">
              <a:buNone/>
            </a:pPr>
            <a:endParaRPr lang="en-US" dirty="0"/>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454;p37">
            <a:extLst>
              <a:ext uri="{FF2B5EF4-FFF2-40B4-BE49-F238E27FC236}">
                <a16:creationId xmlns:a16="http://schemas.microsoft.com/office/drawing/2014/main" id="{1F97E7EF-7636-E220-E13B-FDC53DCBC86A}"/>
              </a:ext>
            </a:extLst>
          </p:cNvPr>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7;p37">
            <a:extLst>
              <a:ext uri="{FF2B5EF4-FFF2-40B4-BE49-F238E27FC236}">
                <a16:creationId xmlns:a16="http://schemas.microsoft.com/office/drawing/2014/main" id="{59B7B529-14F1-8B3E-F21D-77BEA4825FF9}"/>
              </a:ext>
            </a:extLst>
          </p:cNvPr>
          <p:cNvSpPr/>
          <p:nvPr/>
        </p:nvSpPr>
        <p:spPr>
          <a:xfrm rot="7201932">
            <a:off x="350865" y="336707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solidFill>
            <a:schemeClr val="tx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1;p37">
            <a:extLst>
              <a:ext uri="{FF2B5EF4-FFF2-40B4-BE49-F238E27FC236}">
                <a16:creationId xmlns:a16="http://schemas.microsoft.com/office/drawing/2014/main" id="{67B058BB-9B9E-0A4D-53FA-E6C00AF98123}"/>
              </a:ext>
            </a:extLst>
          </p:cNvPr>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465439" y="1160131"/>
            <a:ext cx="4978486" cy="3113738"/>
          </a:xfrm>
          <a:prstGeom prst="rect">
            <a:avLst/>
          </a:prstGeom>
          <a:noFill/>
        </p:spPr>
        <p:txBody>
          <a:bodyPr wrap="square">
            <a:spAutoFit/>
          </a:bodyPr>
          <a:lstStyle/>
          <a:p>
            <a:pPr marL="342900" marR="0" lvl="0" indent="-342900">
              <a:lnSpc>
                <a:spcPct val="106000"/>
              </a:lnSpc>
              <a:spcBef>
                <a:spcPts val="0"/>
              </a:spcBef>
              <a:spcAft>
                <a:spcPts val="0"/>
              </a:spcAft>
              <a:buFont typeface="Times New Roman" panose="02020603050405020304" pitchFamily="18" charset="0"/>
              <a:buChar char="-"/>
            </a:pPr>
            <a:r>
              <a:rPr lang="en-US" b="1" kern="100" dirty="0" err="1">
                <a:solidFill>
                  <a:schemeClr val="tx1"/>
                </a:solidFill>
                <a:effectLst/>
                <a:latin typeface="Times New Roman" panose="02020603050405020304" pitchFamily="18" charset="0"/>
                <a:ea typeface="Calibri" panose="020F0502020204030204" pitchFamily="34" charset="0"/>
              </a:rPr>
              <a:t>Dự</a:t>
            </a:r>
            <a:r>
              <a:rPr lang="en-US" b="1" kern="100" dirty="0">
                <a:solidFill>
                  <a:schemeClr val="tx1"/>
                </a:solidFill>
                <a:effectLst/>
                <a:latin typeface="Times New Roman" panose="02020603050405020304" pitchFamily="18" charset="0"/>
                <a:ea typeface="Calibri" panose="020F0502020204030204" pitchFamily="34" charset="0"/>
              </a:rPr>
              <a:t> </a:t>
            </a:r>
            <a:r>
              <a:rPr lang="en-US" b="1" kern="100" dirty="0" err="1">
                <a:solidFill>
                  <a:schemeClr val="tx1"/>
                </a:solidFill>
                <a:effectLst/>
                <a:latin typeface="Times New Roman" panose="02020603050405020304" pitchFamily="18" charset="0"/>
                <a:ea typeface="Calibri" panose="020F0502020204030204" pitchFamily="34" charset="0"/>
              </a:rPr>
              <a:t>đoán</a:t>
            </a:r>
            <a:r>
              <a:rPr lang="en-US" b="1" kern="100" dirty="0">
                <a:solidFill>
                  <a:schemeClr val="tx1"/>
                </a:solidFill>
                <a:effectLst/>
                <a:latin typeface="Times New Roman" panose="02020603050405020304" pitchFamily="18" charset="0"/>
                <a:ea typeface="Calibri" panose="020F0502020204030204" pitchFamily="34" charset="0"/>
              </a:rPr>
              <a:t> </a:t>
            </a:r>
            <a:r>
              <a:rPr lang="en-US" b="1" kern="100" dirty="0" err="1">
                <a:solidFill>
                  <a:schemeClr val="tx1"/>
                </a:solidFill>
                <a:effectLst/>
                <a:latin typeface="Times New Roman" panose="02020603050405020304" pitchFamily="18" charset="0"/>
                <a:ea typeface="Calibri" panose="020F0502020204030204" pitchFamily="34" charset="0"/>
              </a:rPr>
              <a:t>nhóm</a:t>
            </a:r>
            <a:r>
              <a:rPr lang="en-US" b="1" kern="100" dirty="0">
                <a:solidFill>
                  <a:schemeClr val="tx1"/>
                </a:solidFill>
                <a:effectLst/>
                <a:latin typeface="Times New Roman" panose="02020603050405020304" pitchFamily="18" charset="0"/>
                <a:ea typeface="Calibri" panose="020F0502020204030204" pitchFamily="34" charset="0"/>
              </a:rPr>
              <a:t> </a:t>
            </a:r>
            <a:r>
              <a:rPr lang="en-US" b="1" kern="100" dirty="0" err="1">
                <a:solidFill>
                  <a:schemeClr val="tx1"/>
                </a:solidFill>
                <a:effectLst/>
                <a:latin typeface="Times New Roman" panose="02020603050405020304" pitchFamily="18" charset="0"/>
                <a:ea typeface="Calibri" panose="020F0502020204030204" pitchFamily="34" charset="0"/>
              </a:rPr>
              <a:t>tiêu</a:t>
            </a:r>
            <a:r>
              <a:rPr lang="en-US" b="1" kern="100" dirty="0">
                <a:solidFill>
                  <a:schemeClr val="tx1"/>
                </a:solidFill>
                <a:effectLst/>
                <a:latin typeface="Times New Roman" panose="02020603050405020304" pitchFamily="18" charset="0"/>
                <a:ea typeface="Calibri" panose="020F0502020204030204" pitchFamily="34" charset="0"/>
              </a:rPr>
              <a:t> </a:t>
            </a:r>
            <a:r>
              <a:rPr lang="en-US" b="1" kern="100" dirty="0" err="1">
                <a:solidFill>
                  <a:schemeClr val="tx1"/>
                </a:solidFill>
                <a:effectLst/>
                <a:latin typeface="Times New Roman" panose="02020603050405020304" pitchFamily="18" charset="0"/>
                <a:ea typeface="Calibri" panose="020F0502020204030204" pitchFamily="34" charset="0"/>
              </a:rPr>
              <a:t>dùng</a:t>
            </a:r>
            <a:r>
              <a:rPr lang="en-US" b="1" kern="100" dirty="0">
                <a:solidFill>
                  <a:schemeClr val="tx1"/>
                </a:solidFill>
                <a:effectLst/>
                <a:latin typeface="Times New Roman" panose="02020603050405020304" pitchFamily="18" charset="0"/>
                <a:ea typeface="Calibri" panose="020F0502020204030204" pitchFamily="34" charset="0"/>
              </a:rPr>
              <a:t> </a:t>
            </a:r>
            <a:r>
              <a:rPr lang="en-US" b="1" kern="100" dirty="0" err="1">
                <a:solidFill>
                  <a:schemeClr val="tx1"/>
                </a:solidFill>
                <a:effectLst/>
                <a:latin typeface="Times New Roman" panose="02020603050405020304" pitchFamily="18" charset="0"/>
                <a:ea typeface="Calibri" panose="020F0502020204030204" pitchFamily="34" charset="0"/>
              </a:rPr>
              <a:t>của</a:t>
            </a:r>
            <a:r>
              <a:rPr lang="en-US" b="1" kern="100" dirty="0">
                <a:solidFill>
                  <a:schemeClr val="tx1"/>
                </a:solidFill>
                <a:effectLst/>
                <a:latin typeface="Times New Roman" panose="02020603050405020304" pitchFamily="18" charset="0"/>
                <a:ea typeface="Calibri" panose="020F0502020204030204" pitchFamily="34" charset="0"/>
              </a:rPr>
              <a:t> </a:t>
            </a:r>
            <a:r>
              <a:rPr lang="en-US" b="1" kern="100" dirty="0" err="1">
                <a:solidFill>
                  <a:schemeClr val="tx1"/>
                </a:solidFill>
                <a:effectLst/>
                <a:latin typeface="Times New Roman" panose="02020603050405020304" pitchFamily="18" charset="0"/>
                <a:ea typeface="Calibri" panose="020F0502020204030204" pitchFamily="34" charset="0"/>
              </a:rPr>
              <a:t>khách</a:t>
            </a:r>
            <a:r>
              <a:rPr lang="en-US" b="1" kern="100" dirty="0">
                <a:solidFill>
                  <a:schemeClr val="tx1"/>
                </a:solidFill>
                <a:effectLst/>
                <a:latin typeface="Times New Roman" panose="02020603050405020304" pitchFamily="18" charset="0"/>
                <a:ea typeface="Calibri" panose="020F0502020204030204" pitchFamily="34" charset="0"/>
              </a:rPr>
              <a:t> </a:t>
            </a:r>
            <a:r>
              <a:rPr lang="en-US" b="1" kern="100" dirty="0" err="1">
                <a:solidFill>
                  <a:schemeClr val="tx1"/>
                </a:solidFill>
                <a:effectLst/>
                <a:latin typeface="Times New Roman" panose="02020603050405020304" pitchFamily="18" charset="0"/>
                <a:ea typeface="Calibri" panose="020F0502020204030204" pitchFamily="34" charset="0"/>
              </a:rPr>
              <a:t>hàng</a:t>
            </a:r>
            <a:r>
              <a:rPr lang="en-US" b="1" kern="100" dirty="0">
                <a:solidFill>
                  <a:schemeClr val="tx1"/>
                </a:solidFill>
                <a:effectLst/>
                <a:latin typeface="Times New Roman" panose="02020603050405020304" pitchFamily="18" charset="0"/>
                <a:ea typeface="Calibri" panose="020F0502020204030204" pitchFamily="34" charset="0"/>
              </a:rPr>
              <a:t>:</a:t>
            </a:r>
          </a:p>
          <a:p>
            <a:pPr marL="457200" marR="0" lvl="1">
              <a:lnSpc>
                <a:spcPct val="106000"/>
              </a:lnSpc>
              <a:spcBef>
                <a:spcPts val="0"/>
              </a:spcBef>
              <a:spcAft>
                <a:spcPts val="0"/>
              </a:spcAft>
            </a:pPr>
            <a:r>
              <a:rPr lang="en-US" kern="100" dirty="0">
                <a:solidFill>
                  <a:schemeClr val="tx1"/>
                </a:solidFill>
                <a:effectLst/>
                <a:latin typeface="Times New Roman" panose="02020603050405020304" pitchFamily="18" charset="0"/>
                <a:ea typeface="Calibri" panose="020F0502020204030204" pitchFamily="34" charset="0"/>
              </a:rPr>
              <a:t>-  URL: </a:t>
            </a:r>
            <a:r>
              <a:rPr lang="en-US" u="sng" kern="100" dirty="0">
                <a:solidFill>
                  <a:schemeClr val="tx1"/>
                </a:solidFill>
                <a:effectLst/>
                <a:latin typeface="Times New Roman" panose="02020603050405020304" pitchFamily="18" charset="0"/>
                <a:ea typeface="Calibri" panose="020F0502020204030204" pitchFamily="34" charset="0"/>
                <a:hlinkClick r:id="rId5">
                  <a:extLst>
                    <a:ext uri="{A12FA001-AC4F-418D-AE19-62706E023703}">
                      <ahyp:hlinkClr xmlns:ahyp="http://schemas.microsoft.com/office/drawing/2018/hyperlinkcolor" xmlns="" val="tx"/>
                    </a:ext>
                  </a:extLst>
                </a:hlinkClick>
              </a:rPr>
              <a:t>http://127.0.0.1:5000/api/centroid-predict</a:t>
            </a:r>
            <a:endParaRPr lang="en-US" kern="100" dirty="0">
              <a:solidFill>
                <a:schemeClr val="tx1"/>
              </a:solidFill>
              <a:effectLst/>
              <a:latin typeface="Times New Roman" panose="02020603050405020304" pitchFamily="18" charset="0"/>
              <a:ea typeface="Calibri" panose="020F0502020204030204" pitchFamily="34" charset="0"/>
            </a:endParaRPr>
          </a:p>
          <a:p>
            <a:pPr marL="457200" marR="0" lvl="1">
              <a:lnSpc>
                <a:spcPct val="106000"/>
              </a:lnSpc>
              <a:spcBef>
                <a:spcPts val="0"/>
              </a:spcBef>
              <a:spcAft>
                <a:spcPts val="0"/>
              </a:spcAft>
            </a:pP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Phương</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thức</a:t>
            </a:r>
            <a:r>
              <a:rPr lang="en-US" kern="100" dirty="0">
                <a:solidFill>
                  <a:schemeClr val="tx1"/>
                </a:solidFill>
                <a:effectLst/>
                <a:latin typeface="Times New Roman" panose="02020603050405020304" pitchFamily="18" charset="0"/>
                <a:ea typeface="Calibri" panose="020F0502020204030204" pitchFamily="34" charset="0"/>
              </a:rPr>
              <a:t>: POST</a:t>
            </a:r>
          </a:p>
          <a:p>
            <a:pPr marL="457200" marR="0" lvl="1">
              <a:lnSpc>
                <a:spcPct val="106000"/>
              </a:lnSpc>
              <a:spcBef>
                <a:spcPts val="0"/>
              </a:spcBef>
              <a:spcAft>
                <a:spcPts val="0"/>
              </a:spcAft>
            </a:pPr>
            <a:r>
              <a:rPr lang="en-US" kern="100" dirty="0">
                <a:solidFill>
                  <a:schemeClr val="tx1"/>
                </a:solidFill>
                <a:effectLst/>
                <a:latin typeface="Times New Roman" panose="02020603050405020304" pitchFamily="18" charset="0"/>
                <a:ea typeface="Calibri" panose="020F0502020204030204" pitchFamily="34" charset="0"/>
              </a:rPr>
              <a:t>-  Body: </a:t>
            </a:r>
            <a:r>
              <a:rPr lang="en-US" kern="100" dirty="0" err="1">
                <a:solidFill>
                  <a:schemeClr val="tx1"/>
                </a:solidFill>
                <a:effectLst/>
                <a:latin typeface="Times New Roman" panose="02020603050405020304" pitchFamily="18" charset="0"/>
                <a:ea typeface="Calibri" panose="020F0502020204030204" pitchFamily="34" charset="0"/>
              </a:rPr>
              <a:t>dữ</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liệu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về</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các</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thuộc</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tính</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điểm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tích</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lũy</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mua</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hàng</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của</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một</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khách</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hàng</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dạng</a:t>
            </a:r>
            <a:r>
              <a:rPr lang="en-US" kern="100" dirty="0">
                <a:solidFill>
                  <a:schemeClr val="tx1"/>
                </a:solidFill>
                <a:effectLst/>
                <a:latin typeface="Times New Roman" panose="02020603050405020304" pitchFamily="18" charset="0"/>
                <a:ea typeface="Calibri" panose="020F0502020204030204" pitchFamily="34" charset="0"/>
              </a:rPr>
              <a:t> JSON</a:t>
            </a:r>
          </a:p>
          <a:p>
            <a:pPr marL="457200" marR="0" lvl="1">
              <a:lnSpc>
                <a:spcPct val="106000"/>
              </a:lnSpc>
              <a:spcBef>
                <a:spcPts val="0"/>
              </a:spcBef>
              <a:spcAft>
                <a:spcPts val="0"/>
              </a:spcAft>
            </a:pP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Mô</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tả</a:t>
            </a:r>
            <a:r>
              <a:rPr lang="en-US" kern="100" dirty="0">
                <a:solidFill>
                  <a:schemeClr val="tx1"/>
                </a:solidFill>
                <a:effectLst/>
                <a:latin typeface="Times New Roman" panose="02020603050405020304" pitchFamily="18" charset="0"/>
                <a:ea typeface="Calibri" panose="020F0502020204030204" pitchFamily="34" charset="0"/>
              </a:rPr>
              <a:t>: API </a:t>
            </a:r>
            <a:r>
              <a:rPr lang="en-US" kern="100" dirty="0" err="1">
                <a:solidFill>
                  <a:schemeClr val="tx1"/>
                </a:solidFill>
                <a:effectLst/>
                <a:latin typeface="Times New Roman" panose="02020603050405020304" pitchFamily="18" charset="0"/>
                <a:ea typeface="Calibri" panose="020F0502020204030204" pitchFamily="34" charset="0"/>
              </a:rPr>
              <a:t>thực</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hiện</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chuẩn</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hóa</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dữ</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liệu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đầu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vào</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sau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đo</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tính</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toán</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khoảng</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cách</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từ</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điểm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dữ</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liệu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đầu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tới</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các</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tâm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cụm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xem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tâm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cụm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nào</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gần</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nhất</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sau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đó</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thực</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hiện</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lưu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dữ</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liệu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vào</a:t>
            </a:r>
            <a:r>
              <a:rPr lang="en-US" kern="100" dirty="0">
                <a:solidFill>
                  <a:schemeClr val="tx1"/>
                </a:solidFill>
                <a:effectLst/>
                <a:latin typeface="Times New Roman" panose="02020603050405020304" pitchFamily="18" charset="0"/>
                <a:ea typeface="Calibri" panose="020F0502020204030204" pitchFamily="34" charset="0"/>
              </a:rPr>
              <a:t> MongoDB</a:t>
            </a:r>
          </a:p>
          <a:p>
            <a:pPr marL="457200" marR="0" lvl="1">
              <a:lnSpc>
                <a:spcPct val="106000"/>
              </a:lnSpc>
              <a:spcBef>
                <a:spcPts val="0"/>
              </a:spcBef>
              <a:spcAft>
                <a:spcPts val="800"/>
              </a:spcAft>
            </a:pP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Phản</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hồi</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trả</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về</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dữ</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liệu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của</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khách</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hàng</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đã</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được</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chuẩn</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hóa</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dữ</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liệu</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của</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tâm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cụm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gần</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nhất</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và</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những</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đặc</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trưng</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về</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mua</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sắm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của</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tâm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cụm</a:t>
            </a:r>
            <a:r>
              <a:rPr lang="en-US" kern="100" dirty="0">
                <a:solidFill>
                  <a:schemeClr val="tx1"/>
                </a:solidFill>
                <a:effectLst/>
                <a:latin typeface="Times New Roman" panose="02020603050405020304" pitchFamily="18" charset="0"/>
                <a:ea typeface="Calibri" panose="020F0502020204030204" pitchFamily="34" charset="0"/>
              </a:rPr>
              <a:t> </a:t>
            </a:r>
            <a:r>
              <a:rPr lang="en-US" kern="100" dirty="0" err="1">
                <a:solidFill>
                  <a:schemeClr val="tx1"/>
                </a:solidFill>
                <a:effectLst/>
                <a:latin typeface="Times New Roman" panose="02020603050405020304" pitchFamily="18" charset="0"/>
                <a:ea typeface="Calibri" panose="020F0502020204030204" pitchFamily="34" charset="0"/>
              </a:rPr>
              <a:t>đó</a:t>
            </a:r>
            <a:endParaRPr lang="en-US" kern="100" dirty="0">
              <a:solidFill>
                <a:schemeClr val="tx1"/>
              </a:solidFill>
              <a:effectLst/>
              <a:latin typeface="Times New Roman" panose="02020603050405020304" pitchFamily="18" charset="0"/>
              <a:ea typeface="Calibri" panose="020F0502020204030204" pitchFamily="34" charset="0"/>
            </a:endParaRPr>
          </a:p>
          <a:p>
            <a:pPr marL="0" marR="0">
              <a:lnSpc>
                <a:spcPct val="106000"/>
              </a:lnSpc>
              <a:spcBef>
                <a:spcPts val="200"/>
              </a:spcBef>
              <a:spcAft>
                <a:spcPts val="0"/>
              </a:spcAft>
            </a:pPr>
            <a:endParaRPr lang="en-US" sz="1000" kern="100" dirty="0">
              <a:solidFill>
                <a:schemeClr val="tx1"/>
              </a:solidFill>
              <a:effectLst/>
              <a:latin typeface="Times New Roman" panose="02020603050405020304" pitchFamily="18" charset="0"/>
              <a:ea typeface="Calibri" panose="020F0502020204030204" pitchFamily="34" charset="0"/>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245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p:nvPr/>
        </p:nvSpPr>
        <p:spPr>
          <a:xfrm>
            <a:off x="359208" y="1827428"/>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359208" y="2824953"/>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404302" y="3797767"/>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359208" y="768044"/>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Diagram 1">
            <a:extLst>
              <a:ext uri="{FF2B5EF4-FFF2-40B4-BE49-F238E27FC236}">
                <a16:creationId xmlns:a16="http://schemas.microsoft.com/office/drawing/2014/main" id="{9F62F4FE-BEF4-6963-2B61-AA8ACFDCDC74}"/>
              </a:ext>
            </a:extLst>
          </p:cNvPr>
          <p:cNvGraphicFramePr/>
          <p:nvPr>
            <p:extLst>
              <p:ext uri="{D42A27DB-BD31-4B8C-83A1-F6EECF244321}">
                <p14:modId xmlns:p14="http://schemas.microsoft.com/office/powerpoint/2010/main" val="2172670000"/>
              </p:ext>
            </p:extLst>
          </p:nvPr>
        </p:nvGraphicFramePr>
        <p:xfrm>
          <a:off x="1569824" y="872812"/>
          <a:ext cx="2774400" cy="4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8" name="Google Shape;508;p38"/>
          <p:cNvSpPr txBox="1">
            <a:spLocks noGrp="1"/>
          </p:cNvSpPr>
          <p:nvPr>
            <p:ph type="title" idx="2"/>
          </p:nvPr>
        </p:nvSpPr>
        <p:spPr>
          <a:xfrm>
            <a:off x="361636" y="950117"/>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aphicFrame>
        <p:nvGraphicFramePr>
          <p:cNvPr id="4" name="Diagram 3">
            <a:extLst>
              <a:ext uri="{FF2B5EF4-FFF2-40B4-BE49-F238E27FC236}">
                <a16:creationId xmlns:a16="http://schemas.microsoft.com/office/drawing/2014/main" id="{90456257-3759-7581-98C9-1328F7CB19A3}"/>
              </a:ext>
            </a:extLst>
          </p:cNvPr>
          <p:cNvGraphicFramePr/>
          <p:nvPr>
            <p:extLst>
              <p:ext uri="{D42A27DB-BD31-4B8C-83A1-F6EECF244321}">
                <p14:modId xmlns:p14="http://schemas.microsoft.com/office/powerpoint/2010/main" val="2096306309"/>
              </p:ext>
            </p:extLst>
          </p:nvPr>
        </p:nvGraphicFramePr>
        <p:xfrm>
          <a:off x="1596698" y="2012472"/>
          <a:ext cx="2730326" cy="3009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12" name="Google Shape;512;p38"/>
          <p:cNvSpPr txBox="1">
            <a:spLocks noGrp="1"/>
          </p:cNvSpPr>
          <p:nvPr>
            <p:ph type="title" idx="5"/>
          </p:nvPr>
        </p:nvSpPr>
        <p:spPr>
          <a:xfrm>
            <a:off x="373315" y="2039364"/>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5" name="Google Shape;515;p38"/>
          <p:cNvSpPr txBox="1">
            <a:spLocks noGrp="1"/>
          </p:cNvSpPr>
          <p:nvPr>
            <p:ph type="title" idx="8"/>
          </p:nvPr>
        </p:nvSpPr>
        <p:spPr>
          <a:xfrm>
            <a:off x="359208" y="3026060"/>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8" name="Google Shape;518;p38"/>
          <p:cNvSpPr txBox="1">
            <a:spLocks noGrp="1"/>
          </p:cNvSpPr>
          <p:nvPr>
            <p:ph type="title" idx="14"/>
          </p:nvPr>
        </p:nvSpPr>
        <p:spPr>
          <a:xfrm>
            <a:off x="412322" y="3980121"/>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9" name="Google Shape;519;p3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sym typeface="Bebas Neue"/>
              </a:rPr>
              <a:t>BIG DATA</a:t>
            </a:r>
            <a:endParaRPr>
              <a:solidFill>
                <a:schemeClr val="lt2"/>
              </a:solidFill>
            </a:endParaRPr>
          </a:p>
        </p:txBody>
      </p:sp>
      <p:sp>
        <p:nvSpPr>
          <p:cNvPr id="520" name="Google Shape;520;p3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a:hlinkClick r:id="rId1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4" name="Google Shape;524;p38">
            <a:hlinkClick r:id="" action="ppaction://noaction"/>
          </p:cNvPr>
          <p:cNvSpPr txBox="1"/>
          <p:nvPr/>
        </p:nvSpPr>
        <p:spPr>
          <a:xfrm>
            <a:off x="1532642"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8">
            <a:hlinkClick r:id="rId1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2687573" y="1687204"/>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8"/>
          <p:cNvGrpSpPr/>
          <p:nvPr/>
        </p:nvGrpSpPr>
        <p:grpSpPr>
          <a:xfrm>
            <a:off x="3569022" y="1948907"/>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rot="-1685758">
            <a:off x="3982678" y="2145351"/>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3298913" y="182718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3963389" y="4302379"/>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293361" y="187389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1685758">
            <a:off x="7836163" y="174939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5559156" y="516149"/>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rot="-1685758">
            <a:off x="861366" y="3383908"/>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58023" y="789841"/>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FCB839FD-4635-3818-0C2E-9233F142B9E1}"/>
              </a:ext>
            </a:extLst>
          </p:cNvPr>
          <p:cNvPicPr>
            <a:picLocks noChangeAspect="1"/>
          </p:cNvPicPr>
          <p:nvPr/>
        </p:nvPicPr>
        <p:blipFill>
          <a:blip r:embed="rId15"/>
          <a:stretch>
            <a:fillRect/>
          </a:stretch>
        </p:blipFill>
        <p:spPr>
          <a:xfrm>
            <a:off x="4828832" y="745238"/>
            <a:ext cx="707197" cy="713294"/>
          </a:xfrm>
          <a:prstGeom prst="rect">
            <a:avLst/>
          </a:prstGeom>
        </p:spPr>
      </p:pic>
      <p:pic>
        <p:nvPicPr>
          <p:cNvPr id="12" name="Picture 11">
            <a:extLst>
              <a:ext uri="{FF2B5EF4-FFF2-40B4-BE49-F238E27FC236}">
                <a16:creationId xmlns:a16="http://schemas.microsoft.com/office/drawing/2014/main" id="{DC0F5656-1548-687B-B0CA-F672025B008F}"/>
              </a:ext>
            </a:extLst>
          </p:cNvPr>
          <p:cNvPicPr>
            <a:picLocks noChangeAspect="1"/>
          </p:cNvPicPr>
          <p:nvPr/>
        </p:nvPicPr>
        <p:blipFill>
          <a:blip r:embed="rId15"/>
          <a:stretch>
            <a:fillRect/>
          </a:stretch>
        </p:blipFill>
        <p:spPr>
          <a:xfrm>
            <a:off x="4840421" y="1804889"/>
            <a:ext cx="707197" cy="713294"/>
          </a:xfrm>
          <a:prstGeom prst="rect">
            <a:avLst/>
          </a:prstGeom>
        </p:spPr>
      </p:pic>
      <p:grpSp>
        <p:nvGrpSpPr>
          <p:cNvPr id="19" name="Group 18">
            <a:extLst>
              <a:ext uri="{FF2B5EF4-FFF2-40B4-BE49-F238E27FC236}">
                <a16:creationId xmlns:a16="http://schemas.microsoft.com/office/drawing/2014/main" id="{BF74F116-5847-7F66-F97F-D9FD012F5023}"/>
              </a:ext>
            </a:extLst>
          </p:cNvPr>
          <p:cNvGrpSpPr/>
          <p:nvPr/>
        </p:nvGrpSpPr>
        <p:grpSpPr>
          <a:xfrm>
            <a:off x="1615979" y="2989430"/>
            <a:ext cx="2774400" cy="280799"/>
            <a:chOff x="-1565263" y="-28235"/>
            <a:chExt cx="2774400" cy="280799"/>
          </a:xfrm>
        </p:grpSpPr>
        <p:sp>
          <p:nvSpPr>
            <p:cNvPr id="20" name="Rectangle: Rounded Corners 19">
              <a:extLst>
                <a:ext uri="{FF2B5EF4-FFF2-40B4-BE49-F238E27FC236}">
                  <a16:creationId xmlns:a16="http://schemas.microsoft.com/office/drawing/2014/main" id="{E3377C3A-A439-D30D-C7D7-5E5AA8CB56CB}"/>
                </a:ext>
              </a:extLst>
            </p:cNvPr>
            <p:cNvSpPr/>
            <p:nvPr/>
          </p:nvSpPr>
          <p:spPr>
            <a:xfrm>
              <a:off x="-1565263" y="-28235"/>
              <a:ext cx="2730326" cy="2807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1" name="Rectangle: Rounded Corners 4">
              <a:extLst>
                <a:ext uri="{FF2B5EF4-FFF2-40B4-BE49-F238E27FC236}">
                  <a16:creationId xmlns:a16="http://schemas.microsoft.com/office/drawing/2014/main" id="{32C3F660-2201-2D34-7179-B96D2088EB2E}"/>
                </a:ext>
              </a:extLst>
            </p:cNvPr>
            <p:cNvSpPr txBox="1"/>
            <p:nvPr/>
          </p:nvSpPr>
          <p:spPr>
            <a:xfrm>
              <a:off x="-1493775" y="-9487"/>
              <a:ext cx="2702912" cy="2533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kern="1200" dirty="0">
                  <a:latin typeface="Aptos Black" panose="020B0004020202020204" pitchFamily="34" charset="0"/>
                </a:rPr>
                <a:t>MÔ TẢ DỮ LIỆU</a:t>
              </a:r>
            </a:p>
          </p:txBody>
        </p:sp>
      </p:grpSp>
      <p:graphicFrame>
        <p:nvGraphicFramePr>
          <p:cNvPr id="29" name="Diagram 28">
            <a:extLst>
              <a:ext uri="{FF2B5EF4-FFF2-40B4-BE49-F238E27FC236}">
                <a16:creationId xmlns:a16="http://schemas.microsoft.com/office/drawing/2014/main" id="{CC5FDE5F-47D7-53BD-9598-EFF064E34A28}"/>
              </a:ext>
            </a:extLst>
          </p:cNvPr>
          <p:cNvGraphicFramePr/>
          <p:nvPr>
            <p:extLst>
              <p:ext uri="{D42A27DB-BD31-4B8C-83A1-F6EECF244321}">
                <p14:modId xmlns:p14="http://schemas.microsoft.com/office/powerpoint/2010/main" val="4207167593"/>
              </p:ext>
            </p:extLst>
          </p:nvPr>
        </p:nvGraphicFramePr>
        <p:xfrm>
          <a:off x="1613898" y="4015971"/>
          <a:ext cx="2730326" cy="3009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31" name="Google Shape;515;p38">
            <a:extLst>
              <a:ext uri="{FF2B5EF4-FFF2-40B4-BE49-F238E27FC236}">
                <a16:creationId xmlns:a16="http://schemas.microsoft.com/office/drawing/2014/main" id="{D5A3A276-3D56-600E-12BE-D68035E3830A}"/>
              </a:ext>
            </a:extLst>
          </p:cNvPr>
          <p:cNvSpPr txBox="1">
            <a:spLocks/>
          </p:cNvSpPr>
          <p:nvPr/>
        </p:nvSpPr>
        <p:spPr>
          <a:xfrm>
            <a:off x="4824129" y="942603"/>
            <a:ext cx="71190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a:t>05</a:t>
            </a:r>
          </a:p>
        </p:txBody>
      </p:sp>
      <p:graphicFrame>
        <p:nvGraphicFramePr>
          <p:cNvPr id="39" name="Diagram 38">
            <a:extLst>
              <a:ext uri="{FF2B5EF4-FFF2-40B4-BE49-F238E27FC236}">
                <a16:creationId xmlns:a16="http://schemas.microsoft.com/office/drawing/2014/main" id="{8CB4743B-3ED9-24F3-2620-5E1D31FD54B4}"/>
              </a:ext>
            </a:extLst>
          </p:cNvPr>
          <p:cNvGraphicFramePr/>
          <p:nvPr>
            <p:extLst>
              <p:ext uri="{D42A27DB-BD31-4B8C-83A1-F6EECF244321}">
                <p14:modId xmlns:p14="http://schemas.microsoft.com/office/powerpoint/2010/main" val="3823296532"/>
              </p:ext>
            </p:extLst>
          </p:nvPr>
        </p:nvGraphicFramePr>
        <p:xfrm>
          <a:off x="5943870" y="950117"/>
          <a:ext cx="2730326" cy="3009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41" name="Google Shape;515;p38">
            <a:extLst>
              <a:ext uri="{FF2B5EF4-FFF2-40B4-BE49-F238E27FC236}">
                <a16:creationId xmlns:a16="http://schemas.microsoft.com/office/drawing/2014/main" id="{746BA82C-A351-AB7E-4E28-9B24EBBA5D7D}"/>
              </a:ext>
            </a:extLst>
          </p:cNvPr>
          <p:cNvSpPr txBox="1">
            <a:spLocks/>
          </p:cNvSpPr>
          <p:nvPr/>
        </p:nvSpPr>
        <p:spPr>
          <a:xfrm>
            <a:off x="4828832" y="2011086"/>
            <a:ext cx="71190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dirty="0"/>
              <a:t>06</a:t>
            </a:r>
          </a:p>
        </p:txBody>
      </p:sp>
      <p:graphicFrame>
        <p:nvGraphicFramePr>
          <p:cNvPr id="43" name="Diagram 42">
            <a:extLst>
              <a:ext uri="{FF2B5EF4-FFF2-40B4-BE49-F238E27FC236}">
                <a16:creationId xmlns:a16="http://schemas.microsoft.com/office/drawing/2014/main" id="{B016CF27-B51A-15F0-C994-E0E6839D3AB3}"/>
              </a:ext>
            </a:extLst>
          </p:cNvPr>
          <p:cNvGraphicFramePr/>
          <p:nvPr>
            <p:extLst>
              <p:ext uri="{D42A27DB-BD31-4B8C-83A1-F6EECF244321}">
                <p14:modId xmlns:p14="http://schemas.microsoft.com/office/powerpoint/2010/main" val="1958911757"/>
              </p:ext>
            </p:extLst>
          </p:nvPr>
        </p:nvGraphicFramePr>
        <p:xfrm>
          <a:off x="5943870" y="2033070"/>
          <a:ext cx="2730326" cy="300900"/>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54" name="Google Shape;546;p38"/>
          <p:cNvSpPr/>
          <p:nvPr/>
        </p:nvSpPr>
        <p:spPr>
          <a:xfrm>
            <a:off x="8304950" y="2861771"/>
            <a:ext cx="148277" cy="13190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Picture 54">
            <a:extLst>
              <a:ext uri="{FF2B5EF4-FFF2-40B4-BE49-F238E27FC236}">
                <a16:creationId xmlns:a16="http://schemas.microsoft.com/office/drawing/2014/main" id="{DC0F5656-1548-687B-B0CA-F672025B008F}"/>
              </a:ext>
            </a:extLst>
          </p:cNvPr>
          <p:cNvPicPr>
            <a:picLocks noChangeAspect="1"/>
          </p:cNvPicPr>
          <p:nvPr/>
        </p:nvPicPr>
        <p:blipFill>
          <a:blip r:embed="rId15"/>
          <a:stretch>
            <a:fillRect/>
          </a:stretch>
        </p:blipFill>
        <p:spPr>
          <a:xfrm>
            <a:off x="4852010" y="2743606"/>
            <a:ext cx="747690" cy="754136"/>
          </a:xfrm>
          <a:prstGeom prst="rect">
            <a:avLst/>
          </a:prstGeom>
        </p:spPr>
      </p:pic>
      <p:sp>
        <p:nvSpPr>
          <p:cNvPr id="56" name="Google Shape;515;p38">
            <a:extLst>
              <a:ext uri="{FF2B5EF4-FFF2-40B4-BE49-F238E27FC236}">
                <a16:creationId xmlns:a16="http://schemas.microsoft.com/office/drawing/2014/main" id="{746BA82C-A351-AB7E-4E28-9B24EBBA5D7D}"/>
              </a:ext>
            </a:extLst>
          </p:cNvPr>
          <p:cNvSpPr txBox="1">
            <a:spLocks/>
          </p:cNvSpPr>
          <p:nvPr/>
        </p:nvSpPr>
        <p:spPr>
          <a:xfrm>
            <a:off x="4840421" y="3011245"/>
            <a:ext cx="752662" cy="326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vi-VN" dirty="0" smtClean="0"/>
              <a:t>07</a:t>
            </a:r>
            <a:endParaRPr lang="en" dirty="0"/>
          </a:p>
        </p:txBody>
      </p:sp>
      <p:graphicFrame>
        <p:nvGraphicFramePr>
          <p:cNvPr id="57" name="Diagram 56">
            <a:extLst>
              <a:ext uri="{FF2B5EF4-FFF2-40B4-BE49-F238E27FC236}">
                <a16:creationId xmlns:a16="http://schemas.microsoft.com/office/drawing/2014/main" id="{B016CF27-B51A-15F0-C994-E0E6839D3AB3}"/>
              </a:ext>
            </a:extLst>
          </p:cNvPr>
          <p:cNvGraphicFramePr/>
          <p:nvPr>
            <p:extLst>
              <p:ext uri="{D42A27DB-BD31-4B8C-83A1-F6EECF244321}">
                <p14:modId xmlns:p14="http://schemas.microsoft.com/office/powerpoint/2010/main" val="3429427632"/>
              </p:ext>
            </p:extLst>
          </p:nvPr>
        </p:nvGraphicFramePr>
        <p:xfrm>
          <a:off x="5955458" y="3030487"/>
          <a:ext cx="2886659" cy="283042"/>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panose="02020603050405020304" pitchFamily="18" charset="0"/>
                <a:cs typeface="Times New Roman" panose="02020603050405020304" pitchFamily="18" charset="0"/>
              </a:rPr>
              <a:t>HADOOP MAPREDUCE PHÂN CỤM DỮ LIỆU </a:t>
            </a:r>
            <a:endParaRPr sz="2400" b="1">
              <a:latin typeface="Times New Roman" panose="02020603050405020304" pitchFamily="18" charset="0"/>
              <a:cs typeface="Times New Roman" panose="02020603050405020304" pitchFamily="18" charset="0"/>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565538" y="1253065"/>
            <a:ext cx="4877312" cy="3015826"/>
          </a:xfrm>
          <a:prstGeom prst="rect">
            <a:avLst/>
          </a:prstGeom>
          <a:noFill/>
        </p:spPr>
        <p:txBody>
          <a:bodyPr wrap="square">
            <a:spAutoFit/>
          </a:bodyPr>
          <a:lstStyle/>
          <a:p>
            <a:pPr marL="342900" marR="0" lvl="0" indent="-342900">
              <a:lnSpc>
                <a:spcPct val="106000"/>
              </a:lnSpc>
              <a:spcBef>
                <a:spcPts val="0"/>
              </a:spcBef>
              <a:spcAft>
                <a:spcPts val="0"/>
              </a:spcAft>
              <a:buFont typeface="Times New Roman" panose="02020603050405020304" pitchFamily="18" charset="0"/>
              <a:buChar char="-"/>
            </a:pP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Lớp</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CallAPI</a:t>
            </a:r>
            <a:r>
              <a:rPr lang="en-US" sz="1200" kern="100" dirty="0">
                <a:solidFill>
                  <a:schemeClr val="tx1"/>
                </a:solidFill>
                <a:effectLst/>
                <a:latin typeface="Times New Roman" panose="02020603050405020304" pitchFamily="18" charset="0"/>
                <a:ea typeface="Calibri" panose="020F0502020204030204" pitchFamily="34" charset="0"/>
              </a:rPr>
              <a:t>: Thao </a:t>
            </a:r>
            <a:r>
              <a:rPr lang="en-US" sz="1200" kern="100" dirty="0" err="1">
                <a:solidFill>
                  <a:schemeClr val="tx1"/>
                </a:solidFill>
                <a:effectLst/>
                <a:latin typeface="Times New Roman" panose="02020603050405020304" pitchFamily="18" charset="0"/>
                <a:ea typeface="Calibri" panose="020F0502020204030204" pitchFamily="34" charset="0"/>
              </a:rPr>
              <a:t>tác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với</a:t>
            </a:r>
            <a:r>
              <a:rPr lang="en-US" sz="1200" kern="100" dirty="0">
                <a:solidFill>
                  <a:schemeClr val="tx1"/>
                </a:solidFill>
                <a:effectLst/>
                <a:latin typeface="Times New Roman" panose="02020603050405020304" pitchFamily="18" charset="0"/>
                <a:ea typeface="Calibri" panose="020F0502020204030204" pitchFamily="34" charset="0"/>
              </a:rPr>
              <a:t> API </a:t>
            </a:r>
            <a:r>
              <a:rPr lang="en-US" sz="1200" kern="100" dirty="0" err="1">
                <a:solidFill>
                  <a:schemeClr val="tx1"/>
                </a:solidFill>
                <a:effectLst/>
                <a:latin typeface="Times New Roman" panose="02020603050405020304" pitchFamily="18" charset="0"/>
                <a:ea typeface="Calibri" panose="020F0502020204030204" pitchFamily="34" charset="0"/>
              </a:rPr>
              <a:t>để</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lấy</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dữ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liệu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và</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lưu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dữ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liệu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vào</a:t>
            </a:r>
            <a:r>
              <a:rPr lang="en-US" sz="1200" kern="100" dirty="0">
                <a:solidFill>
                  <a:schemeClr val="tx1"/>
                </a:solidFill>
                <a:effectLst/>
                <a:latin typeface="Times New Roman" panose="02020603050405020304" pitchFamily="18" charset="0"/>
                <a:ea typeface="Calibri" panose="020F0502020204030204" pitchFamily="34" charset="0"/>
              </a:rPr>
              <a:t> MongoDB.</a:t>
            </a:r>
          </a:p>
          <a:p>
            <a:pPr marL="342900" marR="0" lvl="0" indent="-342900">
              <a:lnSpc>
                <a:spcPct val="106000"/>
              </a:lnSpc>
              <a:spcBef>
                <a:spcPts val="0"/>
              </a:spcBef>
              <a:spcAft>
                <a:spcPts val="0"/>
              </a:spcAft>
              <a:buFont typeface="Times New Roman" panose="02020603050405020304" pitchFamily="18" charset="0"/>
              <a:buChar char="-"/>
            </a:pPr>
            <a:endParaRPr lang="en-US" sz="1200" kern="100" dirty="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Lớp</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PointWritable</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Khởi</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tạo</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đối</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tượng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điểm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dữ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liệu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bao</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gồm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thuộc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tính</a:t>
            </a:r>
            <a:r>
              <a:rPr lang="en-US" sz="1200" kern="100" dirty="0">
                <a:solidFill>
                  <a:schemeClr val="tx1"/>
                </a:solidFill>
                <a:effectLst/>
                <a:latin typeface="Times New Roman" panose="02020603050405020304" pitchFamily="18" charset="0"/>
                <a:ea typeface="Calibri" panose="020F0502020204030204" pitchFamily="34" charset="0"/>
              </a:rPr>
              <a:t>. </a:t>
            </a:r>
          </a:p>
          <a:p>
            <a:pPr marL="342900" marR="0" lvl="0" indent="-342900">
              <a:lnSpc>
                <a:spcPct val="106000"/>
              </a:lnSpc>
              <a:spcBef>
                <a:spcPts val="0"/>
              </a:spcBef>
              <a:spcAft>
                <a:spcPts val="0"/>
              </a:spcAft>
              <a:buFont typeface="Times New Roman" panose="02020603050405020304" pitchFamily="18" charset="0"/>
              <a:buChar char="-"/>
            </a:pPr>
            <a:endParaRPr lang="en-US" sz="1200" kern="100" dirty="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sz="1200" kern="100" dirty="0">
                <a:solidFill>
                  <a:schemeClr val="tx1"/>
                </a:solidFill>
                <a:effectLst/>
                <a:latin typeface="Times New Roman" panose="02020603050405020304" pitchFamily="18" charset="0"/>
                <a:ea typeface="Calibri" panose="020F0502020204030204" pitchFamily="34" charset="0"/>
              </a:rPr>
              <a:t>-</a:t>
            </a:r>
            <a:r>
              <a:rPr lang="en-US" sz="1200" kern="100" dirty="0" err="1">
                <a:solidFill>
                  <a:schemeClr val="tx1"/>
                </a:solidFill>
                <a:effectLst/>
                <a:latin typeface="Times New Roman" panose="02020603050405020304" pitchFamily="18" charset="0"/>
                <a:ea typeface="Calibri" panose="020F0502020204030204" pitchFamily="34" charset="0"/>
              </a:rPr>
              <a:t>Lớp</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Kmapper</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Xác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định</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điểm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thuộc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vào</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nào</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dựa</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trên</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khoảng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cách</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giữa</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điểm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giữ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liệu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và</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điểm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tâm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a:t>
            </a:r>
          </a:p>
          <a:p>
            <a:pPr marL="342900" marR="0" lvl="0" indent="-342900">
              <a:lnSpc>
                <a:spcPct val="106000"/>
              </a:lnSpc>
              <a:spcBef>
                <a:spcPts val="0"/>
              </a:spcBef>
              <a:spcAft>
                <a:spcPts val="0"/>
              </a:spcAft>
              <a:buFont typeface="Times New Roman" panose="02020603050405020304" pitchFamily="18" charset="0"/>
              <a:buChar char="-"/>
            </a:pPr>
            <a:endParaRPr lang="en-US" sz="1200" kern="100" dirty="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Lớp</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Kcombiner</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Tính</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tổng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điểm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dữ</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liệu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thuộc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cùng</a:t>
            </a:r>
            <a:r>
              <a:rPr lang="en-US" sz="1200" kern="100" dirty="0">
                <a:solidFill>
                  <a:schemeClr val="tx1"/>
                </a:solidFill>
                <a:effectLst/>
                <a:latin typeface="Times New Roman" panose="02020603050405020304" pitchFamily="18" charset="0"/>
                <a:ea typeface="Calibri" panose="020F0502020204030204" pitchFamily="34" charset="0"/>
              </a:rPr>
              <a:t> 1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ghi</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thông</a:t>
            </a:r>
            <a:r>
              <a:rPr lang="en-US" sz="1200" kern="100" dirty="0">
                <a:solidFill>
                  <a:schemeClr val="tx1"/>
                </a:solidFill>
                <a:effectLst/>
                <a:latin typeface="Times New Roman" panose="02020603050405020304" pitchFamily="18" charset="0"/>
                <a:ea typeface="Calibri" panose="020F0502020204030204" pitchFamily="34" charset="0"/>
              </a:rPr>
              <a:t> tin </a:t>
            </a:r>
            <a:r>
              <a:rPr lang="en-US" sz="1200" kern="100" dirty="0" err="1">
                <a:solidFill>
                  <a:schemeClr val="tx1"/>
                </a:solidFill>
                <a:effectLst/>
                <a:latin typeface="Times New Roman" panose="02020603050405020304" pitchFamily="18" charset="0"/>
                <a:ea typeface="Calibri" panose="020F0502020204030204" pitchFamily="34" charset="0"/>
              </a:rPr>
              <a:t>vào</a:t>
            </a:r>
            <a:r>
              <a:rPr lang="en-US" sz="1200" kern="100" dirty="0">
                <a:solidFill>
                  <a:schemeClr val="tx1"/>
                </a:solidFill>
                <a:effectLst/>
                <a:latin typeface="Times New Roman" panose="02020603050405020304" pitchFamily="18" charset="0"/>
                <a:ea typeface="Calibri" panose="020F0502020204030204" pitchFamily="34" charset="0"/>
              </a:rPr>
              <a:t> file </a:t>
            </a:r>
            <a:r>
              <a:rPr lang="en-US" sz="1200" kern="100" dirty="0" err="1">
                <a:solidFill>
                  <a:schemeClr val="tx1"/>
                </a:solidFill>
                <a:effectLst/>
                <a:latin typeface="Times New Roman" panose="02020603050405020304" pitchFamily="18" charset="0"/>
                <a:ea typeface="Calibri" panose="020F0502020204030204" pitchFamily="34" charset="0"/>
              </a:rPr>
              <a:t>đầu</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ra</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và</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ghi</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điểm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thuộc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cùng</a:t>
            </a:r>
            <a:r>
              <a:rPr lang="en-US" sz="1200" kern="100" dirty="0">
                <a:solidFill>
                  <a:schemeClr val="tx1"/>
                </a:solidFill>
                <a:effectLst/>
                <a:latin typeface="Times New Roman" panose="02020603050405020304" pitchFamily="18" charset="0"/>
                <a:ea typeface="Calibri" panose="020F0502020204030204" pitchFamily="34" charset="0"/>
              </a:rPr>
              <a:t> 1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vào</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tập</a:t>
            </a:r>
            <a:r>
              <a:rPr lang="en-US" sz="1200" kern="100" dirty="0">
                <a:solidFill>
                  <a:schemeClr val="tx1"/>
                </a:solidFill>
                <a:effectLst/>
                <a:latin typeface="Times New Roman" panose="02020603050405020304" pitchFamily="18" charset="0"/>
                <a:ea typeface="Calibri" panose="020F0502020204030204" pitchFamily="34" charset="0"/>
              </a:rPr>
              <a:t> tin </a:t>
            </a:r>
            <a:r>
              <a:rPr lang="en-US" sz="1200" kern="100" dirty="0" err="1">
                <a:solidFill>
                  <a:schemeClr val="tx1"/>
                </a:solidFill>
                <a:effectLst/>
                <a:latin typeface="Times New Roman" panose="02020603050405020304" pitchFamily="18" charset="0"/>
                <a:ea typeface="Calibri" panose="020F0502020204030204" pitchFamily="34" charset="0"/>
              </a:rPr>
              <a:t>riêng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biệt</a:t>
            </a:r>
            <a:r>
              <a:rPr lang="en-US" sz="1200" kern="100" dirty="0">
                <a:solidFill>
                  <a:schemeClr val="tx1"/>
                </a:solidFill>
                <a:effectLst/>
                <a:latin typeface="Times New Roman" panose="02020603050405020304" pitchFamily="18" charset="0"/>
                <a:ea typeface="Calibri" panose="020F0502020204030204" pitchFamily="34" charset="0"/>
              </a:rPr>
              <a:t>.</a:t>
            </a:r>
          </a:p>
          <a:p>
            <a:pPr marL="342900" marR="0" lvl="0" indent="-342900">
              <a:lnSpc>
                <a:spcPct val="106000"/>
              </a:lnSpc>
              <a:spcBef>
                <a:spcPts val="0"/>
              </a:spcBef>
              <a:spcAft>
                <a:spcPts val="0"/>
              </a:spcAft>
              <a:buFont typeface="Times New Roman" panose="02020603050405020304" pitchFamily="18" charset="0"/>
              <a:buChar char="-"/>
            </a:pPr>
            <a:endParaRPr lang="en-US" sz="1200" kern="100" dirty="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Lớp</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KReducer</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Tính</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trung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bình</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điểm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trong</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cùng</a:t>
            </a:r>
            <a:r>
              <a:rPr lang="en-US" sz="1200" kern="100" dirty="0">
                <a:solidFill>
                  <a:schemeClr val="tx1"/>
                </a:solidFill>
                <a:effectLst/>
                <a:latin typeface="Times New Roman" panose="02020603050405020304" pitchFamily="18" charset="0"/>
                <a:ea typeface="Calibri" panose="020F0502020204030204" pitchFamily="34" charset="0"/>
              </a:rPr>
              <a:t> 1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và</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tạo</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ra</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các</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điểm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tâm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cụm</a:t>
            </a:r>
            <a:r>
              <a:rPr lang="en-US" sz="1200" kern="100" dirty="0">
                <a:solidFill>
                  <a:schemeClr val="tx1"/>
                </a:solidFill>
                <a:effectLst/>
                <a:latin typeface="Times New Roman" panose="02020603050405020304" pitchFamily="18" charset="0"/>
                <a:ea typeface="Calibri" panose="020F0502020204030204" pitchFamily="34" charset="0"/>
              </a:rPr>
              <a:t> </a:t>
            </a:r>
            <a:r>
              <a:rPr lang="en-US" sz="1200" kern="100" dirty="0" err="1">
                <a:solidFill>
                  <a:schemeClr val="tx1"/>
                </a:solidFill>
                <a:effectLst/>
                <a:latin typeface="Times New Roman" panose="02020603050405020304" pitchFamily="18" charset="0"/>
                <a:ea typeface="Calibri" panose="020F0502020204030204" pitchFamily="34" charset="0"/>
              </a:rPr>
              <a:t>mới</a:t>
            </a:r>
            <a:r>
              <a:rPr lang="en-US" sz="1200" kern="100" dirty="0">
                <a:solidFill>
                  <a:schemeClr val="tx1"/>
                </a:solidFill>
                <a:effectLst/>
                <a:latin typeface="Times New Roman" panose="02020603050405020304" pitchFamily="18" charset="0"/>
                <a:ea typeface="Calibri" panose="020F0502020204030204" pitchFamily="34" charset="0"/>
              </a:rPr>
              <a:t>.</a:t>
            </a: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546683" y="3237333"/>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5458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921C5BA-6E34-C0F2-2AC7-47D188DF06C8}"/>
              </a:ext>
            </a:extLst>
          </p:cNvPr>
          <p:cNvGraphicFramePr/>
          <p:nvPr>
            <p:extLst>
              <p:ext uri="{D42A27DB-BD31-4B8C-83A1-F6EECF244321}">
                <p14:modId xmlns:p14="http://schemas.microsoft.com/office/powerpoint/2010/main" val="4026352460"/>
              </p:ext>
            </p:extLst>
          </p:nvPr>
        </p:nvGraphicFramePr>
        <p:xfrm>
          <a:off x="3125756" y="1779110"/>
          <a:ext cx="3095700" cy="12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sym typeface="Bebas Neue"/>
              </a:rPr>
              <a:t>BIG DATA</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17209" y="3349084"/>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8"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1453362"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23778" y="3207422"/>
            <a:ext cx="2772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FF518545-745D-15F9-117F-C60B2678FA64}"/>
              </a:ext>
            </a:extLst>
          </p:cNvPr>
          <p:cNvPicPr>
            <a:picLocks noChangeAspect="1"/>
          </p:cNvPicPr>
          <p:nvPr/>
        </p:nvPicPr>
        <p:blipFill>
          <a:blip r:embed="rId10"/>
          <a:stretch>
            <a:fillRect/>
          </a:stretch>
        </p:blipFill>
        <p:spPr>
          <a:xfrm>
            <a:off x="3033889" y="947144"/>
            <a:ext cx="707197" cy="713294"/>
          </a:xfrm>
          <a:prstGeom prst="rect">
            <a:avLst/>
          </a:prstGeom>
        </p:spPr>
      </p:pic>
      <p:pic>
        <p:nvPicPr>
          <p:cNvPr id="99" name="Picture 98">
            <a:extLst>
              <a:ext uri="{FF2B5EF4-FFF2-40B4-BE49-F238E27FC236}">
                <a16:creationId xmlns:a16="http://schemas.microsoft.com/office/drawing/2014/main" id="{F8B6D551-6581-33F4-5EE7-25D0CE21B491}"/>
              </a:ext>
            </a:extLst>
          </p:cNvPr>
          <p:cNvPicPr>
            <a:picLocks noChangeAspect="1"/>
          </p:cNvPicPr>
          <p:nvPr/>
        </p:nvPicPr>
        <p:blipFill>
          <a:blip r:embed="rId11"/>
          <a:stretch>
            <a:fillRect/>
          </a:stretch>
        </p:blipFill>
        <p:spPr>
          <a:xfrm>
            <a:off x="2949225" y="918419"/>
            <a:ext cx="920576" cy="963251"/>
          </a:xfrm>
          <a:prstGeom prst="rect">
            <a:avLst/>
          </a:prstGeom>
        </p:spPr>
      </p:pic>
    </p:spTree>
    <p:extLst>
      <p:ext uri="{BB962C8B-B14F-4D97-AF65-F5344CB8AC3E}">
        <p14:creationId xmlns:p14="http://schemas.microsoft.com/office/powerpoint/2010/main" val="5512426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KẾT QUẢ BÀI TOÁN</a:t>
            </a:r>
            <a:endParaRPr sz="2800" b="1">
              <a:latin typeface="Times New Roman" panose="02020603050405020304" pitchFamily="18" charset="0"/>
              <a:cs typeface="Times New Roman" panose="02020603050405020304" pitchFamily="18" charset="0"/>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1125975" y="1202691"/>
            <a:ext cx="4572000" cy="690061"/>
          </a:xfrm>
          <a:prstGeom prst="rect">
            <a:avLst/>
          </a:prstGeom>
          <a:noFill/>
        </p:spPr>
        <p:txBody>
          <a:bodyPr wrap="square">
            <a:spAutoFit/>
          </a:bodyPr>
          <a:lstStyle/>
          <a:p>
            <a:pPr marL="0" marR="0">
              <a:lnSpc>
                <a:spcPct val="106000"/>
              </a:lnSpc>
              <a:spcBef>
                <a:spcPts val="200"/>
              </a:spcBef>
              <a:spcAft>
                <a:spcPts val="0"/>
              </a:spcAft>
            </a:pPr>
            <a:r>
              <a:rPr lang="en-US" b="1" kern="100">
                <a:solidFill>
                  <a:schemeClr val="tx1"/>
                </a:solidFill>
                <a:effectLst/>
                <a:latin typeface="Times New Roman" panose="02020603050405020304" pitchFamily="18" charset="0"/>
                <a:ea typeface="Yu Gothic Light" panose="020B0300000000000000" pitchFamily="34" charset="-128"/>
                <a:cs typeface="Times New Roman" panose="02020603050405020304" pitchFamily="18" charset="0"/>
              </a:rPr>
              <a:t>Demo cài đặt chương trình</a:t>
            </a:r>
            <a:endParaRPr lang="en-US" b="1" kern="100">
              <a:solidFill>
                <a:schemeClr val="tx1"/>
              </a:solidFill>
              <a:effectLst/>
              <a:latin typeface="Calibri Light" panose="020F0302020204030204" pitchFamily="34" charset="0"/>
              <a:ea typeface="Yu Gothic Light" panose="020B0300000000000000" pitchFamily="34" charset="-128"/>
              <a:cs typeface="Times New Roman" panose="02020603050405020304" pitchFamily="18" charset="0"/>
            </a:endParaRPr>
          </a:p>
          <a:p>
            <a:r>
              <a:rPr lang="en-US" kern="0">
                <a:solidFill>
                  <a:schemeClr val="tx1"/>
                </a:solidFill>
                <a:effectLst/>
                <a:latin typeface="Times New Roman" panose="02020603050405020304" pitchFamily="18" charset="0"/>
                <a:ea typeface="Calibri" panose="020F0502020204030204" pitchFamily="34" charset="0"/>
              </a:rPr>
              <a:t>Kết nối tới MongoDB:</a:t>
            </a:r>
          </a:p>
          <a:p>
            <a:endParaRPr lang="en-US" sz="1000" kern="100">
              <a:solidFill>
                <a:schemeClr val="tx1"/>
              </a:solidFill>
              <a:effectLst/>
              <a:latin typeface="Times New Roman" panose="02020603050405020304" pitchFamily="18" charset="0"/>
              <a:ea typeface="Calibri" panose="020F0502020204030204" pitchFamily="34" charset="0"/>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Hình ảnh 3">
            <a:extLst>
              <a:ext uri="{FF2B5EF4-FFF2-40B4-BE49-F238E27FC236}">
                <a16:creationId xmlns:a16="http://schemas.microsoft.com/office/drawing/2014/main" id="{B5ED588F-E1C1-83E7-ABFF-501DC9AE4E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57073" y="2116254"/>
            <a:ext cx="3849925" cy="1958804"/>
          </a:xfrm>
          <a:prstGeom prst="rect">
            <a:avLst/>
          </a:prstGeom>
          <a:noFill/>
          <a:ln>
            <a:noFill/>
          </a:ln>
        </p:spPr>
      </p:pic>
    </p:spTree>
    <p:extLst>
      <p:ext uri="{BB962C8B-B14F-4D97-AF65-F5344CB8AC3E}">
        <p14:creationId xmlns:p14="http://schemas.microsoft.com/office/powerpoint/2010/main" val="3384788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KẾT QUẢ BÀI TOÁN</a:t>
            </a:r>
            <a:endParaRPr sz="280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714297" y="1174221"/>
            <a:ext cx="4572000" cy="1107996"/>
          </a:xfrm>
          <a:prstGeom prst="rect">
            <a:avLst/>
          </a:prstGeom>
          <a:noFill/>
        </p:spPr>
        <p:txBody>
          <a:bodyPr wrap="square">
            <a:spAutoFit/>
          </a:bodyPr>
          <a:lstStyle/>
          <a:p>
            <a:r>
              <a:rPr lang="en-US" kern="0">
                <a:solidFill>
                  <a:schemeClr val="tx1"/>
                </a:solidFill>
                <a:effectLst/>
                <a:latin typeface="Times New Roman" panose="02020603050405020304" pitchFamily="18" charset="0"/>
                <a:ea typeface="Calibri" panose="020F0502020204030204" pitchFamily="34" charset="0"/>
              </a:rPr>
              <a:t>Di chuyển vào thư mục chứa các API thao tác với MongoDB và giao diện của ứng dụng dự đoán nhóm khách hàng, thực hiện câu lệnh ‘</a:t>
            </a:r>
            <a:r>
              <a:rPr lang="en-US" i="1" kern="0">
                <a:solidFill>
                  <a:schemeClr val="tx1"/>
                </a:solidFill>
                <a:effectLst/>
                <a:latin typeface="Times New Roman" panose="02020603050405020304" pitchFamily="18" charset="0"/>
                <a:ea typeface="Calibri" panose="020F0502020204030204" pitchFamily="34" charset="0"/>
              </a:rPr>
              <a:t>npm start’ </a:t>
            </a:r>
            <a:r>
              <a:rPr lang="en-US" kern="0">
                <a:solidFill>
                  <a:schemeClr val="tx1"/>
                </a:solidFill>
                <a:effectLst/>
                <a:latin typeface="Times New Roman" panose="02020603050405020304" pitchFamily="18" charset="0"/>
                <a:ea typeface="Calibri" panose="020F0502020204030204" pitchFamily="34" charset="0"/>
              </a:rPr>
              <a:t> để khởi chạy các API và kết nối đến MongoDB:</a:t>
            </a:r>
            <a:endParaRPr lang="en-US" kern="100">
              <a:solidFill>
                <a:schemeClr val="tx1"/>
              </a:solidFill>
              <a:effectLst/>
              <a:latin typeface="Times New Roman" panose="02020603050405020304" pitchFamily="18" charset="0"/>
              <a:ea typeface="Calibri" panose="020F0502020204030204" pitchFamily="34" charset="0"/>
            </a:endParaRPr>
          </a:p>
          <a:p>
            <a:endParaRPr lang="en-US" sz="1000" kern="100">
              <a:solidFill>
                <a:schemeClr val="tx1"/>
              </a:solidFill>
              <a:effectLst/>
              <a:latin typeface="Times New Roman" panose="02020603050405020304" pitchFamily="18" charset="0"/>
              <a:ea typeface="Calibri" panose="020F0502020204030204" pitchFamily="34" charset="0"/>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Hình ảnh 4" descr="Không có mô tả.">
            <a:extLst>
              <a:ext uri="{FF2B5EF4-FFF2-40B4-BE49-F238E27FC236}">
                <a16:creationId xmlns:a16="http://schemas.microsoft.com/office/drawing/2014/main" id="{CA8379B5-4CBE-097A-A333-402CD748EF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0847" y="2248326"/>
            <a:ext cx="4683677" cy="1989060"/>
          </a:xfrm>
          <a:prstGeom prst="rect">
            <a:avLst/>
          </a:prstGeom>
          <a:noFill/>
          <a:ln>
            <a:noFill/>
          </a:ln>
        </p:spPr>
      </p:pic>
    </p:spTree>
    <p:extLst>
      <p:ext uri="{BB962C8B-B14F-4D97-AF65-F5344CB8AC3E}">
        <p14:creationId xmlns:p14="http://schemas.microsoft.com/office/powerpoint/2010/main" val="2048886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KẾT QUẢ BÀI TOÁN</a:t>
            </a:r>
            <a:endParaRPr sz="280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663200" y="1242385"/>
            <a:ext cx="4572000" cy="461665"/>
          </a:xfrm>
          <a:prstGeom prst="rect">
            <a:avLst/>
          </a:prstGeom>
          <a:noFill/>
        </p:spPr>
        <p:txBody>
          <a:bodyPr wrap="square">
            <a:spAutoFit/>
          </a:bodyPr>
          <a:lstStyle/>
          <a:p>
            <a:r>
              <a:rPr lang="en-US" kern="100">
                <a:solidFill>
                  <a:schemeClr val="tx1"/>
                </a:solidFill>
                <a:effectLst/>
                <a:latin typeface="Times New Roman" panose="02020603050405020304" pitchFamily="18" charset="0"/>
                <a:ea typeface="Calibri" panose="020F0502020204030204" pitchFamily="34" charset="0"/>
              </a:rPr>
              <a:t>Thực hiện build project thành file jar:</a:t>
            </a:r>
          </a:p>
          <a:p>
            <a:endParaRPr lang="en-US" sz="1000" kern="100">
              <a:solidFill>
                <a:schemeClr val="tx1"/>
              </a:solidFill>
              <a:effectLst/>
              <a:latin typeface="Times New Roman" panose="02020603050405020304" pitchFamily="18" charset="0"/>
              <a:ea typeface="Calibri" panose="020F0502020204030204" pitchFamily="34" charset="0"/>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descr="Không có mô tả.">
            <a:extLst>
              <a:ext uri="{FF2B5EF4-FFF2-40B4-BE49-F238E27FC236}">
                <a16:creationId xmlns:a16="http://schemas.microsoft.com/office/drawing/2014/main" id="{D3402C19-E21B-3557-C213-3345AF2331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0040" y="1549178"/>
            <a:ext cx="5907453" cy="292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1234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KẾT QUẢ BÀI TOÁN</a:t>
            </a:r>
            <a:endParaRPr sz="280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725574" y="1133311"/>
            <a:ext cx="4572000" cy="461665"/>
          </a:xfrm>
          <a:prstGeom prst="rect">
            <a:avLst/>
          </a:prstGeom>
          <a:noFill/>
        </p:spPr>
        <p:txBody>
          <a:bodyPr wrap="square">
            <a:spAutoFit/>
          </a:bodyPr>
          <a:lstStyle/>
          <a:p>
            <a:r>
              <a:rPr lang="en-US" kern="100">
                <a:solidFill>
                  <a:schemeClr val="tx1"/>
                </a:solidFill>
                <a:latin typeface="Times New Roman" panose="02020603050405020304" pitchFamily="18" charset="0"/>
                <a:ea typeface="Calibri" panose="020F0502020204030204" pitchFamily="34" charset="0"/>
              </a:rPr>
              <a:t>Chạy file jar bằng câu lệnh</a:t>
            </a:r>
            <a:r>
              <a:rPr lang="en-US" kern="100">
                <a:solidFill>
                  <a:schemeClr val="tx1"/>
                </a:solidFill>
                <a:effectLst/>
                <a:latin typeface="Times New Roman" panose="02020603050405020304" pitchFamily="18" charset="0"/>
                <a:ea typeface="Calibri" panose="020F0502020204030204" pitchFamily="34" charset="0"/>
              </a:rPr>
              <a:t>:</a:t>
            </a:r>
          </a:p>
          <a:p>
            <a:endParaRPr lang="en-US" sz="1000" kern="100">
              <a:solidFill>
                <a:schemeClr val="tx1"/>
              </a:solidFill>
              <a:effectLst/>
              <a:latin typeface="Times New Roman" panose="02020603050405020304" pitchFamily="18" charset="0"/>
              <a:ea typeface="Calibri" panose="020F0502020204030204" pitchFamily="34" charset="0"/>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8" name="Picture 4" descr="Mở ảnh">
            <a:extLst>
              <a:ext uri="{FF2B5EF4-FFF2-40B4-BE49-F238E27FC236}">
                <a16:creationId xmlns:a16="http://schemas.microsoft.com/office/drawing/2014/main" id="{0345ABD9-4400-177A-EEF5-1B57CC11E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29" y="1902958"/>
            <a:ext cx="7145229" cy="88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995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KẾT QUẢ BÀI TOÁN</a:t>
            </a:r>
            <a:endParaRPr sz="280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735333" y="1064452"/>
            <a:ext cx="4572000" cy="1034001"/>
          </a:xfrm>
          <a:prstGeom prst="rect">
            <a:avLst/>
          </a:prstGeom>
          <a:noFill/>
        </p:spPr>
        <p:txBody>
          <a:bodyPr wrap="square">
            <a:spAutoFit/>
          </a:bodyPr>
          <a:lstStyle/>
          <a:p>
            <a:pPr marL="0" marR="0">
              <a:lnSpc>
                <a:spcPct val="106000"/>
              </a:lnSpc>
              <a:spcBef>
                <a:spcPts val="200"/>
              </a:spcBef>
              <a:spcAft>
                <a:spcPts val="0"/>
              </a:spcAft>
            </a:pPr>
            <a:r>
              <a:rPr lang="en-US" b="1" kern="0">
                <a:solidFill>
                  <a:schemeClr val="tx1"/>
                </a:solidFill>
                <a:effectLst/>
                <a:latin typeface="Times New Roman" panose="02020603050405020304" pitchFamily="18" charset="0"/>
                <a:ea typeface="Yu Gothic Light" panose="020B0300000000000000" pitchFamily="34" charset="-128"/>
                <a:cs typeface="Times New Roman" panose="02020603050405020304" pitchFamily="18" charset="0"/>
              </a:rPr>
              <a:t>Kết quả</a:t>
            </a:r>
            <a:endParaRPr lang="en-US" b="1" kern="100">
              <a:solidFill>
                <a:schemeClr val="tx1"/>
              </a:solidFill>
              <a:effectLst/>
              <a:latin typeface="Calibri Light" panose="020F0302020204030204" pitchFamily="34" charset="0"/>
              <a:ea typeface="Yu Gothic Light" panose="020B0300000000000000" pitchFamily="34" charset="-128"/>
              <a:cs typeface="Times New Roman" panose="02020603050405020304" pitchFamily="18" charset="0"/>
            </a:endParaRPr>
          </a:p>
          <a:p>
            <a:pPr marR="0" lvl="0">
              <a:lnSpc>
                <a:spcPct val="106000"/>
              </a:lnSpc>
              <a:spcBef>
                <a:spcPts val="0"/>
              </a:spcBef>
              <a:spcAft>
                <a:spcPts val="800"/>
              </a:spcAft>
            </a:pPr>
            <a:r>
              <a:rPr lang="en-US" kern="100">
                <a:solidFill>
                  <a:schemeClr val="tx1"/>
                </a:solidFill>
                <a:effectLst/>
                <a:latin typeface="Times New Roman" panose="02020603050405020304" pitchFamily="18" charset="0"/>
                <a:ea typeface="Calibri" panose="020F0502020204030204" pitchFamily="34" charset="0"/>
              </a:rPr>
              <a:t>-  Kết quả in ra file </a:t>
            </a:r>
            <a:r>
              <a:rPr lang="en-US" i="1" kern="100">
                <a:solidFill>
                  <a:schemeClr val="tx1"/>
                </a:solidFill>
                <a:effectLst/>
                <a:latin typeface="Times New Roman" panose="02020603050405020304" pitchFamily="18" charset="0"/>
                <a:ea typeface="Calibri" panose="020F0502020204030204" pitchFamily="34" charset="0"/>
              </a:rPr>
              <a:t>result.txt</a:t>
            </a:r>
            <a:r>
              <a:rPr lang="en-US" kern="100">
                <a:solidFill>
                  <a:schemeClr val="tx1"/>
                </a:solidFill>
                <a:effectLst/>
                <a:latin typeface="Times New Roman" panose="02020603050405020304" pitchFamily="18" charset="0"/>
                <a:ea typeface="Calibri" panose="020F0502020204030204" pitchFamily="34" charset="0"/>
              </a:rPr>
              <a:t> 3 tâm cụm cuối cùng và dữ liệu của 3 tâm cụm được lưu vào trong MongoDB</a:t>
            </a:r>
          </a:p>
          <a:p>
            <a:endParaRPr lang="en-US" sz="1000" kern="100">
              <a:solidFill>
                <a:schemeClr val="tx1"/>
              </a:solidFill>
              <a:effectLst/>
              <a:latin typeface="Times New Roman" panose="02020603050405020304" pitchFamily="18" charset="0"/>
              <a:ea typeface="Calibri" panose="020F0502020204030204" pitchFamily="34" charset="0"/>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Hình ảnh 7" descr="Không có mô tả.">
            <a:extLst>
              <a:ext uri="{FF2B5EF4-FFF2-40B4-BE49-F238E27FC236}">
                <a16:creationId xmlns:a16="http://schemas.microsoft.com/office/drawing/2014/main" id="{D3352B99-7004-4861-46E7-586535FDA8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05759" y="1929903"/>
            <a:ext cx="3387247" cy="2579183"/>
          </a:xfrm>
          <a:prstGeom prst="rect">
            <a:avLst/>
          </a:prstGeom>
          <a:noFill/>
          <a:ln>
            <a:noFill/>
          </a:ln>
        </p:spPr>
      </p:pic>
    </p:spTree>
    <p:extLst>
      <p:ext uri="{BB962C8B-B14F-4D97-AF65-F5344CB8AC3E}">
        <p14:creationId xmlns:p14="http://schemas.microsoft.com/office/powerpoint/2010/main" val="22207023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KẾT QUẢ BÀI TOÁN</a:t>
            </a:r>
            <a:endParaRPr sz="280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763269" y="1235732"/>
            <a:ext cx="4572000" cy="461665"/>
          </a:xfrm>
          <a:prstGeom prst="rect">
            <a:avLst/>
          </a:prstGeom>
          <a:noFill/>
        </p:spPr>
        <p:txBody>
          <a:bodyPr wrap="square">
            <a:spAutoFit/>
          </a:bodyPr>
          <a:lstStyle/>
          <a:p>
            <a:r>
              <a:rPr lang="en-US" kern="100">
                <a:solidFill>
                  <a:schemeClr val="tx1"/>
                </a:solidFill>
                <a:effectLst/>
                <a:latin typeface="Times New Roman" panose="02020603050405020304" pitchFamily="18" charset="0"/>
                <a:ea typeface="Calibri" panose="020F0502020204030204" pitchFamily="34" charset="0"/>
              </a:rPr>
              <a:t>Dữ liệu 3 tâm cụm được lưu vào MongoDB:</a:t>
            </a:r>
          </a:p>
          <a:p>
            <a:endParaRPr lang="en-US" sz="1000" kern="100">
              <a:solidFill>
                <a:schemeClr val="tx1"/>
              </a:solidFill>
              <a:effectLst/>
              <a:latin typeface="Times New Roman" panose="02020603050405020304" pitchFamily="18" charset="0"/>
              <a:ea typeface="Calibri" panose="020F0502020204030204" pitchFamily="34" charset="0"/>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0" name="Picture 2" descr="Mở ảnh">
            <a:extLst>
              <a:ext uri="{FF2B5EF4-FFF2-40B4-BE49-F238E27FC236}">
                <a16:creationId xmlns:a16="http://schemas.microsoft.com/office/drawing/2014/main" id="{744882F7-BB94-2D4D-3A18-58BF8F3B62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19" y="1819953"/>
            <a:ext cx="8318951" cy="118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869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KẾT QUẢ BÀI TOÁN</a:t>
            </a:r>
            <a:endParaRPr sz="280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3463695A-69D4-B696-390D-AC7A543558A3}"/>
              </a:ext>
            </a:extLst>
          </p:cNvPr>
          <p:cNvSpPr txBox="1"/>
          <p:nvPr/>
        </p:nvSpPr>
        <p:spPr>
          <a:xfrm>
            <a:off x="698574" y="1203637"/>
            <a:ext cx="5404826" cy="461665"/>
          </a:xfrm>
          <a:prstGeom prst="rect">
            <a:avLst/>
          </a:prstGeom>
          <a:noFill/>
        </p:spPr>
        <p:txBody>
          <a:bodyPr wrap="square">
            <a:spAutoFit/>
          </a:bodyPr>
          <a:lstStyle/>
          <a:p>
            <a:r>
              <a:rPr lang="en-US" kern="0">
                <a:solidFill>
                  <a:schemeClr val="tx1"/>
                </a:solidFill>
                <a:effectLst/>
                <a:latin typeface="Times New Roman" panose="02020603050405020304" pitchFamily="18" charset="0"/>
                <a:ea typeface="Calibri" panose="020F0502020204030204" pitchFamily="34" charset="0"/>
              </a:rPr>
              <a:t>In ra 3 file kết quả, mỗi file chứa dữ liệu các điểm thuộc mỗi tâm cụm</a:t>
            </a:r>
            <a:endParaRPr lang="en-US" kern="100">
              <a:solidFill>
                <a:schemeClr val="tx1"/>
              </a:solidFill>
              <a:effectLst/>
              <a:latin typeface="Times New Roman" panose="02020603050405020304" pitchFamily="18" charset="0"/>
              <a:ea typeface="Calibri" panose="020F0502020204030204" pitchFamily="34" charset="0"/>
            </a:endParaRPr>
          </a:p>
          <a:p>
            <a:endParaRPr lang="en-US" sz="1000" kern="100">
              <a:solidFill>
                <a:schemeClr val="tx1"/>
              </a:solidFill>
              <a:effectLst/>
              <a:latin typeface="Times New Roman" panose="02020603050405020304" pitchFamily="18" charset="0"/>
              <a:ea typeface="Calibri" panose="020F0502020204030204" pitchFamily="34" charset="0"/>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Hình ảnh 10" descr="Không có mô tả.">
            <a:extLst>
              <a:ext uri="{FF2B5EF4-FFF2-40B4-BE49-F238E27FC236}">
                <a16:creationId xmlns:a16="http://schemas.microsoft.com/office/drawing/2014/main" id="{3465D23B-F0C6-8237-130B-EFDFA4BE089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6513" y="1678764"/>
            <a:ext cx="5229860" cy="2623820"/>
          </a:xfrm>
          <a:prstGeom prst="rect">
            <a:avLst/>
          </a:prstGeom>
          <a:noFill/>
          <a:ln>
            <a:noFill/>
          </a:ln>
        </p:spPr>
      </p:pic>
    </p:spTree>
    <p:extLst>
      <p:ext uri="{BB962C8B-B14F-4D97-AF65-F5344CB8AC3E}">
        <p14:creationId xmlns:p14="http://schemas.microsoft.com/office/powerpoint/2010/main" val="33110039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DỰ ĐOÁN</a:t>
            </a:r>
            <a:endParaRPr sz="2800"/>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grpSp>
        <p:nvGrpSpPr>
          <p:cNvPr id="2" name="Google Shape;435;p37">
            <a:extLst>
              <a:ext uri="{FF2B5EF4-FFF2-40B4-BE49-F238E27FC236}">
                <a16:creationId xmlns:a16="http://schemas.microsoft.com/office/drawing/2014/main" id="{238F2A32-70B4-8425-0EB0-7392EFA74C60}"/>
              </a:ext>
            </a:extLst>
          </p:cNvPr>
          <p:cNvGrpSpPr/>
          <p:nvPr/>
        </p:nvGrpSpPr>
        <p:grpSpPr>
          <a:xfrm>
            <a:off x="8285501" y="1569136"/>
            <a:ext cx="612965" cy="612965"/>
            <a:chOff x="5208200" y="980975"/>
            <a:chExt cx="440475" cy="440475"/>
          </a:xfrm>
        </p:grpSpPr>
        <p:sp>
          <p:nvSpPr>
            <p:cNvPr id="3" name="Google Shape;436;p37">
              <a:extLst>
                <a:ext uri="{FF2B5EF4-FFF2-40B4-BE49-F238E27FC236}">
                  <a16:creationId xmlns:a16="http://schemas.microsoft.com/office/drawing/2014/main" id="{6CD0BB74-0C24-F89D-D6A2-F094846D5306}"/>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p37">
              <a:extLst>
                <a:ext uri="{FF2B5EF4-FFF2-40B4-BE49-F238E27FC236}">
                  <a16:creationId xmlns:a16="http://schemas.microsoft.com/office/drawing/2014/main" id="{3C1221EC-B9F5-70CC-67C1-30CFB0595A5D}"/>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48;p37">
            <a:extLst>
              <a:ext uri="{FF2B5EF4-FFF2-40B4-BE49-F238E27FC236}">
                <a16:creationId xmlns:a16="http://schemas.microsoft.com/office/drawing/2014/main" id="{DF92A6C6-FC35-3AFF-E3FF-C53BD401F503}"/>
              </a:ext>
            </a:extLst>
          </p:cNvPr>
          <p:cNvGrpSpPr/>
          <p:nvPr/>
        </p:nvGrpSpPr>
        <p:grpSpPr>
          <a:xfrm>
            <a:off x="7618297" y="3712639"/>
            <a:ext cx="695830" cy="243805"/>
            <a:chOff x="2271950" y="2722775"/>
            <a:chExt cx="575875" cy="201775"/>
          </a:xfrm>
        </p:grpSpPr>
        <p:sp>
          <p:nvSpPr>
            <p:cNvPr id="7" name="Google Shape;449;p37">
              <a:extLst>
                <a:ext uri="{FF2B5EF4-FFF2-40B4-BE49-F238E27FC236}">
                  <a16:creationId xmlns:a16="http://schemas.microsoft.com/office/drawing/2014/main" id="{D2B3BB4E-AFE9-89F2-AEF3-0ACA1D29C3E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37">
              <a:extLst>
                <a:ext uri="{FF2B5EF4-FFF2-40B4-BE49-F238E27FC236}">
                  <a16:creationId xmlns:a16="http://schemas.microsoft.com/office/drawing/2014/main" id="{F798BCAD-984E-5A1E-4B40-FE054CD8BC0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37">
              <a:extLst>
                <a:ext uri="{FF2B5EF4-FFF2-40B4-BE49-F238E27FC236}">
                  <a16:creationId xmlns:a16="http://schemas.microsoft.com/office/drawing/2014/main" id="{B5A51869-7E0C-460D-71C7-F84F5BE7AAD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2;p37">
              <a:extLst>
                <a:ext uri="{FF2B5EF4-FFF2-40B4-BE49-F238E27FC236}">
                  <a16:creationId xmlns:a16="http://schemas.microsoft.com/office/drawing/2014/main" id="{4938DF85-A670-A577-DE12-A421DFF9AA59}"/>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7">
              <a:extLst>
                <a:ext uri="{FF2B5EF4-FFF2-40B4-BE49-F238E27FC236}">
                  <a16:creationId xmlns:a16="http://schemas.microsoft.com/office/drawing/2014/main" id="{B47DA68D-D077-DEE1-8BCE-2B08230BD0DD}"/>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8;p37">
            <a:extLst>
              <a:ext uri="{FF2B5EF4-FFF2-40B4-BE49-F238E27FC236}">
                <a16:creationId xmlns:a16="http://schemas.microsoft.com/office/drawing/2014/main" id="{D2CF29C0-B69E-3575-4FBF-46871BEBADFE}"/>
              </a:ext>
            </a:extLst>
          </p:cNvPr>
          <p:cNvSpPr/>
          <p:nvPr/>
        </p:nvSpPr>
        <p:spPr>
          <a:xfrm>
            <a:off x="7666545" y="3338689"/>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64;p37">
            <a:extLst>
              <a:ext uri="{FF2B5EF4-FFF2-40B4-BE49-F238E27FC236}">
                <a16:creationId xmlns:a16="http://schemas.microsoft.com/office/drawing/2014/main" id="{DE79A764-F997-0A5A-6F6D-98DCD64748AD}"/>
              </a:ext>
            </a:extLst>
          </p:cNvPr>
          <p:cNvGrpSpPr/>
          <p:nvPr/>
        </p:nvGrpSpPr>
        <p:grpSpPr>
          <a:xfrm rot="5400000">
            <a:off x="7461288" y="4014463"/>
            <a:ext cx="65475" cy="397950"/>
            <a:chOff x="2551425" y="1409425"/>
            <a:chExt cx="65475" cy="397950"/>
          </a:xfrm>
        </p:grpSpPr>
        <p:sp>
          <p:nvSpPr>
            <p:cNvPr id="17" name="Google Shape;465;p37">
              <a:extLst>
                <a:ext uri="{FF2B5EF4-FFF2-40B4-BE49-F238E27FC236}">
                  <a16:creationId xmlns:a16="http://schemas.microsoft.com/office/drawing/2014/main" id="{374436DC-753E-BA1B-3C1B-54734BA1ADB8}"/>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7">
              <a:extLst>
                <a:ext uri="{FF2B5EF4-FFF2-40B4-BE49-F238E27FC236}">
                  <a16:creationId xmlns:a16="http://schemas.microsoft.com/office/drawing/2014/main" id="{718F901C-C8C5-A22A-4BFF-EFC9FBBBA075}"/>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7">
              <a:extLst>
                <a:ext uri="{FF2B5EF4-FFF2-40B4-BE49-F238E27FC236}">
                  <a16:creationId xmlns:a16="http://schemas.microsoft.com/office/drawing/2014/main" id="{1FB4EFB9-FE2A-51AC-6DAA-9444E34AD091}"/>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7">
              <a:extLst>
                <a:ext uri="{FF2B5EF4-FFF2-40B4-BE49-F238E27FC236}">
                  <a16:creationId xmlns:a16="http://schemas.microsoft.com/office/drawing/2014/main" id="{A3F27F96-D952-E824-E5A9-A5AF28470286}"/>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7">
              <a:extLst>
                <a:ext uri="{FF2B5EF4-FFF2-40B4-BE49-F238E27FC236}">
                  <a16:creationId xmlns:a16="http://schemas.microsoft.com/office/drawing/2014/main" id="{BDEE8177-835A-49F5-2F7A-57C01F7E2A21}"/>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7">
              <a:extLst>
                <a:ext uri="{FF2B5EF4-FFF2-40B4-BE49-F238E27FC236}">
                  <a16:creationId xmlns:a16="http://schemas.microsoft.com/office/drawing/2014/main" id="{A2F0001C-4A6F-E49F-73F6-731AD1D7E5B8}"/>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7">
              <a:extLst>
                <a:ext uri="{FF2B5EF4-FFF2-40B4-BE49-F238E27FC236}">
                  <a16:creationId xmlns:a16="http://schemas.microsoft.com/office/drawing/2014/main" id="{5EFD6DFF-071C-895D-1A79-A660C9900D78}"/>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7">
              <a:extLst>
                <a:ext uri="{FF2B5EF4-FFF2-40B4-BE49-F238E27FC236}">
                  <a16:creationId xmlns:a16="http://schemas.microsoft.com/office/drawing/2014/main" id="{313DDA20-0ABC-F191-D618-8D797397F579}"/>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7">
              <a:extLst>
                <a:ext uri="{FF2B5EF4-FFF2-40B4-BE49-F238E27FC236}">
                  <a16:creationId xmlns:a16="http://schemas.microsoft.com/office/drawing/2014/main" id="{FA749AD8-9116-5B78-A210-6EA684FD24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7">
              <a:extLst>
                <a:ext uri="{FF2B5EF4-FFF2-40B4-BE49-F238E27FC236}">
                  <a16:creationId xmlns:a16="http://schemas.microsoft.com/office/drawing/2014/main" id="{50DB617D-1671-5D0D-109F-4E58DBFFFC5D}"/>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438;p37">
            <a:extLst>
              <a:ext uri="{FF2B5EF4-FFF2-40B4-BE49-F238E27FC236}">
                <a16:creationId xmlns:a16="http://schemas.microsoft.com/office/drawing/2014/main" id="{ED0662DB-C29D-63CD-C95C-DD3FA7B1C3B9}"/>
              </a:ext>
            </a:extLst>
          </p:cNvPr>
          <p:cNvSpPr/>
          <p:nvPr/>
        </p:nvSpPr>
        <p:spPr>
          <a:xfrm>
            <a:off x="4858550" y="428945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400;p37">
            <a:extLst>
              <a:ext uri="{FF2B5EF4-FFF2-40B4-BE49-F238E27FC236}">
                <a16:creationId xmlns:a16="http://schemas.microsoft.com/office/drawing/2014/main" id="{C8F7DEAD-4430-B8ED-F9A6-B5B0B16C12F2}"/>
              </a:ext>
            </a:extLst>
          </p:cNvPr>
          <p:cNvGrpSpPr/>
          <p:nvPr/>
        </p:nvGrpSpPr>
        <p:grpSpPr>
          <a:xfrm>
            <a:off x="6861625" y="1800003"/>
            <a:ext cx="65475" cy="397950"/>
            <a:chOff x="2551425" y="1409425"/>
            <a:chExt cx="65475" cy="397950"/>
          </a:xfrm>
        </p:grpSpPr>
        <p:sp>
          <p:nvSpPr>
            <p:cNvPr id="14" name="Google Shape;401;p37">
              <a:extLst>
                <a:ext uri="{FF2B5EF4-FFF2-40B4-BE49-F238E27FC236}">
                  <a16:creationId xmlns:a16="http://schemas.microsoft.com/office/drawing/2014/main" id="{D02E5EB7-F6A6-8D49-8EB3-B0EFF7C9F00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p37">
              <a:extLst>
                <a:ext uri="{FF2B5EF4-FFF2-40B4-BE49-F238E27FC236}">
                  <a16:creationId xmlns:a16="http://schemas.microsoft.com/office/drawing/2014/main" id="{04AB3A96-1502-4345-AFF0-EDF520AE08DE}"/>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p37">
              <a:extLst>
                <a:ext uri="{FF2B5EF4-FFF2-40B4-BE49-F238E27FC236}">
                  <a16:creationId xmlns:a16="http://schemas.microsoft.com/office/drawing/2014/main" id="{104772DC-D15C-7FC2-AB11-149440EE52C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p37">
              <a:extLst>
                <a:ext uri="{FF2B5EF4-FFF2-40B4-BE49-F238E27FC236}">
                  <a16:creationId xmlns:a16="http://schemas.microsoft.com/office/drawing/2014/main" id="{6BF1A358-A121-E393-A557-9E9C3E947428}"/>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p37">
              <a:extLst>
                <a:ext uri="{FF2B5EF4-FFF2-40B4-BE49-F238E27FC236}">
                  <a16:creationId xmlns:a16="http://schemas.microsoft.com/office/drawing/2014/main" id="{64139465-5C4E-196D-438F-190D065E7C0A}"/>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6;p37">
              <a:extLst>
                <a:ext uri="{FF2B5EF4-FFF2-40B4-BE49-F238E27FC236}">
                  <a16:creationId xmlns:a16="http://schemas.microsoft.com/office/drawing/2014/main" id="{0542955C-BDA1-A1B3-0C7C-2E827789F3B1}"/>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p37">
              <a:extLst>
                <a:ext uri="{FF2B5EF4-FFF2-40B4-BE49-F238E27FC236}">
                  <a16:creationId xmlns:a16="http://schemas.microsoft.com/office/drawing/2014/main" id="{6442B2CC-A5D0-ECC3-F20A-7F65A42D7D35}"/>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p37">
              <a:extLst>
                <a:ext uri="{FF2B5EF4-FFF2-40B4-BE49-F238E27FC236}">
                  <a16:creationId xmlns:a16="http://schemas.microsoft.com/office/drawing/2014/main" id="{2BC4CBB3-3DD7-5B40-4DB3-885C1C6CC8ED}"/>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9;p37">
              <a:extLst>
                <a:ext uri="{FF2B5EF4-FFF2-40B4-BE49-F238E27FC236}">
                  <a16:creationId xmlns:a16="http://schemas.microsoft.com/office/drawing/2014/main" id="{802BB150-7CB5-62E4-C8C1-261EBDADE82A}"/>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0;p37">
              <a:extLst>
                <a:ext uri="{FF2B5EF4-FFF2-40B4-BE49-F238E27FC236}">
                  <a16:creationId xmlns:a16="http://schemas.microsoft.com/office/drawing/2014/main" id="{2B8B7485-21A0-9BCA-E064-6B089C49D8D2}"/>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11;p37">
            <a:extLst>
              <a:ext uri="{FF2B5EF4-FFF2-40B4-BE49-F238E27FC236}">
                <a16:creationId xmlns:a16="http://schemas.microsoft.com/office/drawing/2014/main" id="{AD8D2925-163F-3D82-7F79-C5A983CDBC4D}"/>
              </a:ext>
            </a:extLst>
          </p:cNvPr>
          <p:cNvGrpSpPr/>
          <p:nvPr/>
        </p:nvGrpSpPr>
        <p:grpSpPr>
          <a:xfrm>
            <a:off x="5267775" y="1459878"/>
            <a:ext cx="472550" cy="202200"/>
            <a:chOff x="1441900" y="2926313"/>
            <a:chExt cx="472550" cy="202200"/>
          </a:xfrm>
        </p:grpSpPr>
        <p:sp>
          <p:nvSpPr>
            <p:cNvPr id="40" name="Google Shape;412;p37">
              <a:extLst>
                <a:ext uri="{FF2B5EF4-FFF2-40B4-BE49-F238E27FC236}">
                  <a16:creationId xmlns:a16="http://schemas.microsoft.com/office/drawing/2014/main" id="{93F7B12F-A822-1855-B691-37552A0CDB12}"/>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3;p37">
              <a:extLst>
                <a:ext uri="{FF2B5EF4-FFF2-40B4-BE49-F238E27FC236}">
                  <a16:creationId xmlns:a16="http://schemas.microsoft.com/office/drawing/2014/main" id="{F4E58458-C8AE-9175-52C8-BF691839F403}"/>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4;p37">
              <a:extLst>
                <a:ext uri="{FF2B5EF4-FFF2-40B4-BE49-F238E27FC236}">
                  <a16:creationId xmlns:a16="http://schemas.microsoft.com/office/drawing/2014/main" id="{736D65ED-0B60-C7C3-37C5-4C527FE9E4B8}"/>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5;p37">
              <a:extLst>
                <a:ext uri="{FF2B5EF4-FFF2-40B4-BE49-F238E27FC236}">
                  <a16:creationId xmlns:a16="http://schemas.microsoft.com/office/drawing/2014/main" id="{C1A3600F-91C6-C732-8E9D-296BA6F22795}"/>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p37">
              <a:extLst>
                <a:ext uri="{FF2B5EF4-FFF2-40B4-BE49-F238E27FC236}">
                  <a16:creationId xmlns:a16="http://schemas.microsoft.com/office/drawing/2014/main" id="{52AB7FF4-724C-6DDF-96D0-B00484503F25}"/>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17;p37">
            <a:extLst>
              <a:ext uri="{FF2B5EF4-FFF2-40B4-BE49-F238E27FC236}">
                <a16:creationId xmlns:a16="http://schemas.microsoft.com/office/drawing/2014/main" id="{18AE7555-9EFB-36E2-47CA-471B07BBE566}"/>
              </a:ext>
            </a:extLst>
          </p:cNvPr>
          <p:cNvGrpSpPr/>
          <p:nvPr/>
        </p:nvGrpSpPr>
        <p:grpSpPr>
          <a:xfrm>
            <a:off x="5646875" y="1581453"/>
            <a:ext cx="1043050" cy="1488400"/>
            <a:chOff x="910475" y="761863"/>
            <a:chExt cx="1043050" cy="1488400"/>
          </a:xfrm>
        </p:grpSpPr>
        <p:sp>
          <p:nvSpPr>
            <p:cNvPr id="46" name="Google Shape;418;p37">
              <a:extLst>
                <a:ext uri="{FF2B5EF4-FFF2-40B4-BE49-F238E27FC236}">
                  <a16:creationId xmlns:a16="http://schemas.microsoft.com/office/drawing/2014/main" id="{2F26B093-55FE-FCC1-30EC-6336E2286BB8}"/>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9;p37">
              <a:extLst>
                <a:ext uri="{FF2B5EF4-FFF2-40B4-BE49-F238E27FC236}">
                  <a16:creationId xmlns:a16="http://schemas.microsoft.com/office/drawing/2014/main" id="{941C9A60-991E-B108-ED00-903D5229D354}"/>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0;p37">
              <a:extLst>
                <a:ext uri="{FF2B5EF4-FFF2-40B4-BE49-F238E27FC236}">
                  <a16:creationId xmlns:a16="http://schemas.microsoft.com/office/drawing/2014/main" id="{5773FBED-6E65-56E3-F9D2-BD44E84DC192}"/>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7">
              <a:extLst>
                <a:ext uri="{FF2B5EF4-FFF2-40B4-BE49-F238E27FC236}">
                  <a16:creationId xmlns:a16="http://schemas.microsoft.com/office/drawing/2014/main" id="{C4167976-007F-D745-041B-38235B323536}"/>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2;p37">
              <a:extLst>
                <a:ext uri="{FF2B5EF4-FFF2-40B4-BE49-F238E27FC236}">
                  <a16:creationId xmlns:a16="http://schemas.microsoft.com/office/drawing/2014/main" id="{0BC75FA7-DAB8-4BE2-C77E-34FFAC89074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p37">
              <a:extLst>
                <a:ext uri="{FF2B5EF4-FFF2-40B4-BE49-F238E27FC236}">
                  <a16:creationId xmlns:a16="http://schemas.microsoft.com/office/drawing/2014/main" id="{84233AB0-D00B-B9FA-A67E-6D0D6A40B7A4}"/>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4;p37">
              <a:extLst>
                <a:ext uri="{FF2B5EF4-FFF2-40B4-BE49-F238E27FC236}">
                  <a16:creationId xmlns:a16="http://schemas.microsoft.com/office/drawing/2014/main" id="{B4E8EA05-21F0-B986-720E-9424EA19126D}"/>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5;p37">
              <a:extLst>
                <a:ext uri="{FF2B5EF4-FFF2-40B4-BE49-F238E27FC236}">
                  <a16:creationId xmlns:a16="http://schemas.microsoft.com/office/drawing/2014/main" id="{9A35D63D-47E7-83F0-E073-9C739582AEEE}"/>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6;p37">
              <a:extLst>
                <a:ext uri="{FF2B5EF4-FFF2-40B4-BE49-F238E27FC236}">
                  <a16:creationId xmlns:a16="http://schemas.microsoft.com/office/drawing/2014/main" id="{AE7FF5C4-DE75-16A7-8A13-2869776C78F7}"/>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7;p37">
              <a:extLst>
                <a:ext uri="{FF2B5EF4-FFF2-40B4-BE49-F238E27FC236}">
                  <a16:creationId xmlns:a16="http://schemas.microsoft.com/office/drawing/2014/main" id="{D17B110D-E4AA-3F4A-EFEA-A0D0DB5B071A}"/>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8;p37">
              <a:extLst>
                <a:ext uri="{FF2B5EF4-FFF2-40B4-BE49-F238E27FC236}">
                  <a16:creationId xmlns:a16="http://schemas.microsoft.com/office/drawing/2014/main" id="{150C751B-B4EC-D96F-8851-F2913AF96CA0}"/>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29;p37">
            <a:extLst>
              <a:ext uri="{FF2B5EF4-FFF2-40B4-BE49-F238E27FC236}">
                <a16:creationId xmlns:a16="http://schemas.microsoft.com/office/drawing/2014/main" id="{2229F70B-852C-69AC-52EB-4EB060208356}"/>
              </a:ext>
            </a:extLst>
          </p:cNvPr>
          <p:cNvGrpSpPr/>
          <p:nvPr/>
        </p:nvGrpSpPr>
        <p:grpSpPr>
          <a:xfrm>
            <a:off x="6255100" y="2673153"/>
            <a:ext cx="875600" cy="1088925"/>
            <a:chOff x="5962175" y="478150"/>
            <a:chExt cx="875600" cy="1088925"/>
          </a:xfrm>
        </p:grpSpPr>
        <p:sp>
          <p:nvSpPr>
            <p:cNvPr id="58" name="Google Shape;430;p37">
              <a:extLst>
                <a:ext uri="{FF2B5EF4-FFF2-40B4-BE49-F238E27FC236}">
                  <a16:creationId xmlns:a16="http://schemas.microsoft.com/office/drawing/2014/main" id="{8859A5FF-5163-9F08-FB5E-EEAF7C04AD67}"/>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1;p37">
              <a:extLst>
                <a:ext uri="{FF2B5EF4-FFF2-40B4-BE49-F238E27FC236}">
                  <a16:creationId xmlns:a16="http://schemas.microsoft.com/office/drawing/2014/main" id="{3BEBBA51-F0AD-F47D-3949-35A382138AC0}"/>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p37">
              <a:extLst>
                <a:ext uri="{FF2B5EF4-FFF2-40B4-BE49-F238E27FC236}">
                  <a16:creationId xmlns:a16="http://schemas.microsoft.com/office/drawing/2014/main" id="{B4BD97A6-C621-A4EB-CC7A-AA0A30DEE1D3}"/>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3;p37">
              <a:extLst>
                <a:ext uri="{FF2B5EF4-FFF2-40B4-BE49-F238E27FC236}">
                  <a16:creationId xmlns:a16="http://schemas.microsoft.com/office/drawing/2014/main" id="{1504B59F-5361-9917-8CF3-070800B4B9A2}"/>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4;p37">
              <a:extLst>
                <a:ext uri="{FF2B5EF4-FFF2-40B4-BE49-F238E27FC236}">
                  <a16:creationId xmlns:a16="http://schemas.microsoft.com/office/drawing/2014/main" id="{F9F8CA0B-421A-AF55-7A20-0D3F51D6C555}"/>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38;p37">
            <a:extLst>
              <a:ext uri="{FF2B5EF4-FFF2-40B4-BE49-F238E27FC236}">
                <a16:creationId xmlns:a16="http://schemas.microsoft.com/office/drawing/2014/main" id="{35C1E59D-5BBA-42A0-F141-3441CCCF6C74}"/>
              </a:ext>
            </a:extLst>
          </p:cNvPr>
          <p:cNvSpPr/>
          <p:nvPr/>
        </p:nvSpPr>
        <p:spPr>
          <a:xfrm>
            <a:off x="5383713" y="367779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9;p37">
            <a:extLst>
              <a:ext uri="{FF2B5EF4-FFF2-40B4-BE49-F238E27FC236}">
                <a16:creationId xmlns:a16="http://schemas.microsoft.com/office/drawing/2014/main" id="{532820FF-842B-5D10-6979-B8E064B9EB7A}"/>
              </a:ext>
            </a:extLst>
          </p:cNvPr>
          <p:cNvSpPr/>
          <p:nvPr/>
        </p:nvSpPr>
        <p:spPr>
          <a:xfrm>
            <a:off x="5840988" y="330797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41;p37">
            <a:extLst>
              <a:ext uri="{FF2B5EF4-FFF2-40B4-BE49-F238E27FC236}">
                <a16:creationId xmlns:a16="http://schemas.microsoft.com/office/drawing/2014/main" id="{1063D6C7-7462-6F8C-E0EB-1178B58CDDAA}"/>
              </a:ext>
            </a:extLst>
          </p:cNvPr>
          <p:cNvSpPr/>
          <p:nvPr/>
        </p:nvSpPr>
        <p:spPr>
          <a:xfrm rot="-1685758">
            <a:off x="5278428" y="331846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TextBox 322">
            <a:extLst>
              <a:ext uri="{FF2B5EF4-FFF2-40B4-BE49-F238E27FC236}">
                <a16:creationId xmlns:a16="http://schemas.microsoft.com/office/drawing/2014/main" id="{DD661630-EFA7-BEB4-3955-884B2C34E0DD}"/>
              </a:ext>
            </a:extLst>
          </p:cNvPr>
          <p:cNvSpPr txBox="1"/>
          <p:nvPr/>
        </p:nvSpPr>
        <p:spPr>
          <a:xfrm>
            <a:off x="698575" y="1167911"/>
            <a:ext cx="3208525" cy="3023072"/>
          </a:xfrm>
          <a:prstGeom prst="rect">
            <a:avLst/>
          </a:prstGeom>
          <a:noFill/>
        </p:spPr>
        <p:txBody>
          <a:bodyPr wrap="square">
            <a:spAutoFit/>
          </a:bodyPr>
          <a:lstStyle/>
          <a:p>
            <a:pPr marL="0" marR="0">
              <a:lnSpc>
                <a:spcPct val="106000"/>
              </a:lnSpc>
              <a:spcBef>
                <a:spcPts val="0"/>
              </a:spcBef>
              <a:spcAft>
                <a:spcPts val="800"/>
              </a:spcAft>
            </a:pPr>
            <a:r>
              <a:rPr lang="vi-VN" b="0" i="0">
                <a:solidFill>
                  <a:srgbClr val="E4E6EB"/>
                </a:solidFill>
                <a:effectLst/>
                <a:latin typeface="+mj-lt"/>
              </a:rPr>
              <a:t>- Cụm 0: nhóm ‘Già’, có đặc điểm như độ tuổi trung bình cao, điểm chi tiêu trung bình, có mức thu nhập cao, kinh nghiệm làm việc thấp </a:t>
            </a:r>
            <a:endParaRPr lang="en-US" b="0" i="0">
              <a:solidFill>
                <a:srgbClr val="E4E6EB"/>
              </a:solidFill>
              <a:effectLst/>
              <a:latin typeface="+mj-lt"/>
            </a:endParaRPr>
          </a:p>
          <a:p>
            <a:pPr marL="0" marR="0">
              <a:lnSpc>
                <a:spcPct val="106000"/>
              </a:lnSpc>
              <a:spcBef>
                <a:spcPts val="0"/>
              </a:spcBef>
              <a:spcAft>
                <a:spcPts val="800"/>
              </a:spcAft>
            </a:pPr>
            <a:r>
              <a:rPr lang="vi-VN" b="0" i="0">
                <a:solidFill>
                  <a:srgbClr val="E4E6EB"/>
                </a:solidFill>
                <a:effectLst/>
                <a:latin typeface="+mj-lt"/>
              </a:rPr>
              <a:t>- Cụm 1: nhóm ‘Trẻ’, có đặc điểm như độ tuổi trung bình thấp, điểm chi tiêu trung bình cao, có mức thu nhập trung bình, kinh nghiệm làm việc cao</a:t>
            </a:r>
            <a:endParaRPr lang="en-US" b="0" i="0">
              <a:solidFill>
                <a:srgbClr val="E4E6EB"/>
              </a:solidFill>
              <a:effectLst/>
              <a:latin typeface="+mj-lt"/>
            </a:endParaRPr>
          </a:p>
          <a:p>
            <a:pPr marL="0" marR="0">
              <a:lnSpc>
                <a:spcPct val="106000"/>
              </a:lnSpc>
              <a:spcBef>
                <a:spcPts val="0"/>
              </a:spcBef>
              <a:spcAft>
                <a:spcPts val="800"/>
              </a:spcAft>
            </a:pPr>
            <a:r>
              <a:rPr lang="vi-VN" b="0" i="0">
                <a:solidFill>
                  <a:srgbClr val="E4E6EB"/>
                </a:solidFill>
                <a:effectLst/>
                <a:latin typeface="+mj-lt"/>
              </a:rPr>
              <a:t> - Cụm 2: nhóm ‘Trung niên’, có đặc điểm như độ tuổi trung bình, điểm chi tiêu trung bình thấp, có mức thu nhập thấp, kinh nghiệm làm việc trung bình</a:t>
            </a:r>
            <a:endParaRPr lang="en-US" kern="100">
              <a:solidFill>
                <a:schemeClr val="tx1"/>
              </a:solidFill>
              <a:effectLst/>
              <a:latin typeface="+mj-lt"/>
              <a:ea typeface="Calibri" panose="020F0502020204030204" pitchFamily="34" charset="0"/>
            </a:endParaRPr>
          </a:p>
        </p:txBody>
      </p:sp>
      <p:pic>
        <p:nvPicPr>
          <p:cNvPr id="327" name="Picture 326">
            <a:extLst>
              <a:ext uri="{FF2B5EF4-FFF2-40B4-BE49-F238E27FC236}">
                <a16:creationId xmlns:a16="http://schemas.microsoft.com/office/drawing/2014/main" id="{EC06476C-1D41-F5BB-7EF2-F7622EE0C255}"/>
              </a:ext>
            </a:extLst>
          </p:cNvPr>
          <p:cNvPicPr>
            <a:picLocks noChangeAspect="1"/>
          </p:cNvPicPr>
          <p:nvPr/>
        </p:nvPicPr>
        <p:blipFill>
          <a:blip r:embed="rId5"/>
          <a:stretch>
            <a:fillRect/>
          </a:stretch>
        </p:blipFill>
        <p:spPr>
          <a:xfrm>
            <a:off x="4235205" y="686102"/>
            <a:ext cx="4306140" cy="3855006"/>
          </a:xfrm>
          <a:prstGeom prst="rect">
            <a:avLst/>
          </a:prstGeom>
        </p:spPr>
      </p:pic>
    </p:spTree>
    <p:extLst>
      <p:ext uri="{BB962C8B-B14F-4D97-AF65-F5344CB8AC3E}">
        <p14:creationId xmlns:p14="http://schemas.microsoft.com/office/powerpoint/2010/main" val="496216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921C5BA-6E34-C0F2-2AC7-47D188DF06C8}"/>
              </a:ext>
            </a:extLst>
          </p:cNvPr>
          <p:cNvGraphicFramePr/>
          <p:nvPr>
            <p:extLst>
              <p:ext uri="{D42A27DB-BD31-4B8C-83A1-F6EECF244321}">
                <p14:modId xmlns:p14="http://schemas.microsoft.com/office/powerpoint/2010/main" val="3472157555"/>
              </p:ext>
            </p:extLst>
          </p:nvPr>
        </p:nvGraphicFramePr>
        <p:xfrm>
          <a:off x="3125756" y="1779110"/>
          <a:ext cx="3936544" cy="12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sym typeface="Bebas Neue"/>
              </a:rPr>
              <a:t>BIG DATA</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8"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1484100" y="27502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23778" y="3207422"/>
            <a:ext cx="3879236" cy="3629"/>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FF518545-745D-15F9-117F-C60B2678FA64}"/>
              </a:ext>
            </a:extLst>
          </p:cNvPr>
          <p:cNvPicPr>
            <a:picLocks noChangeAspect="1"/>
          </p:cNvPicPr>
          <p:nvPr/>
        </p:nvPicPr>
        <p:blipFill>
          <a:blip r:embed="rId10"/>
          <a:stretch>
            <a:fillRect/>
          </a:stretch>
        </p:blipFill>
        <p:spPr>
          <a:xfrm>
            <a:off x="3033889" y="947144"/>
            <a:ext cx="707197" cy="713294"/>
          </a:xfrm>
          <a:prstGeom prst="rect">
            <a:avLst/>
          </a:prstGeom>
        </p:spPr>
      </p:pic>
      <p:pic>
        <p:nvPicPr>
          <p:cNvPr id="5" name="Picture 4">
            <a:extLst>
              <a:ext uri="{FF2B5EF4-FFF2-40B4-BE49-F238E27FC236}">
                <a16:creationId xmlns:a16="http://schemas.microsoft.com/office/drawing/2014/main" id="{EFC60B19-98D8-FCA1-20AD-6BF717E65115}"/>
              </a:ext>
            </a:extLst>
          </p:cNvPr>
          <p:cNvPicPr>
            <a:picLocks noChangeAspect="1"/>
          </p:cNvPicPr>
          <p:nvPr/>
        </p:nvPicPr>
        <p:blipFill>
          <a:blip r:embed="rId11"/>
          <a:stretch>
            <a:fillRect/>
          </a:stretch>
        </p:blipFill>
        <p:spPr>
          <a:xfrm>
            <a:off x="2928248" y="929050"/>
            <a:ext cx="914479" cy="96325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2"/>
        <p:cNvGrpSpPr/>
        <p:nvPr/>
      </p:nvGrpSpPr>
      <p:grpSpPr>
        <a:xfrm>
          <a:off x="0" y="0"/>
          <a:ext cx="0" cy="0"/>
          <a:chOff x="0" y="0"/>
          <a:chExt cx="0" cy="0"/>
        </a:xfrm>
      </p:grpSpPr>
      <p:pic>
        <p:nvPicPr>
          <p:cNvPr id="3" name="Picture 2">
            <a:extLst>
              <a:ext uri="{FF2B5EF4-FFF2-40B4-BE49-F238E27FC236}">
                <a16:creationId xmlns:a16="http://schemas.microsoft.com/office/drawing/2014/main" id="{66EB98D1-7661-F6B9-57C8-FF5EE44B04D7}"/>
              </a:ext>
            </a:extLst>
          </p:cNvPr>
          <p:cNvPicPr>
            <a:picLocks noChangeAspect="1"/>
          </p:cNvPicPr>
          <p:nvPr/>
        </p:nvPicPr>
        <p:blipFill>
          <a:blip r:embed="rId4"/>
          <a:stretch>
            <a:fillRect/>
          </a:stretch>
        </p:blipFill>
        <p:spPr>
          <a:xfrm>
            <a:off x="3888744" y="1068904"/>
            <a:ext cx="707197" cy="713294"/>
          </a:xfrm>
          <a:prstGeom prst="rect">
            <a:avLst/>
          </a:prstGeom>
        </p:spPr>
      </p:pic>
      <p:sp>
        <p:nvSpPr>
          <p:cNvPr id="1053" name="Google Shape;1053;p46"/>
          <p:cNvSpPr txBox="1">
            <a:spLocks noGrp="1"/>
          </p:cNvSpPr>
          <p:nvPr>
            <p:ph type="title"/>
          </p:nvPr>
        </p:nvSpPr>
        <p:spPr>
          <a:xfrm>
            <a:off x="3026904" y="1821097"/>
            <a:ext cx="3358500" cy="12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solidFill>
                  <a:schemeClr val="tx1"/>
                </a:solidFill>
                <a:latin typeface="Times New Roman" panose="02020603050405020304" pitchFamily="18" charset="0"/>
                <a:cs typeface="Times New Roman" panose="02020603050405020304" pitchFamily="18" charset="0"/>
              </a:rPr>
              <a:t>KẾT LUẬN</a:t>
            </a:r>
            <a:endParaRPr sz="4000" b="1" dirty="0">
              <a:solidFill>
                <a:schemeClr val="tx1"/>
              </a:solidFill>
              <a:latin typeface="Times New Roman" panose="02020603050405020304" pitchFamily="18" charset="0"/>
              <a:cs typeface="Times New Roman" panose="02020603050405020304" pitchFamily="18" charset="0"/>
            </a:endParaRPr>
          </a:p>
        </p:txBody>
      </p:sp>
      <p:sp>
        <p:nvSpPr>
          <p:cNvPr id="1055" name="Google Shape;1055;p46"/>
          <p:cNvSpPr/>
          <p:nvPr/>
        </p:nvSpPr>
        <p:spPr>
          <a:xfrm>
            <a:off x="1973163" y="2784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53003" y="3304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846238" y="2569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1203076" y="2863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hlinkClick r:id="rId5"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r:id="rId6"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5;p38">
            <a:extLst>
              <a:ext uri="{FF2B5EF4-FFF2-40B4-BE49-F238E27FC236}">
                <a16:creationId xmlns:a16="http://schemas.microsoft.com/office/drawing/2014/main" id="{746BA82C-A351-AB7E-4E28-9B24EBBA5D7D}"/>
              </a:ext>
            </a:extLst>
          </p:cNvPr>
          <p:cNvSpPr txBox="1">
            <a:spLocks/>
          </p:cNvSpPr>
          <p:nvPr/>
        </p:nvSpPr>
        <p:spPr>
          <a:xfrm>
            <a:off x="3889663" y="1294747"/>
            <a:ext cx="71190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vi-VN" dirty="0" smtClean="0"/>
              <a:t>07</a:t>
            </a:r>
            <a:endParaRPr lang="e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panose="02020603050405020304" pitchFamily="18" charset="0"/>
                <a:cs typeface="Times New Roman" panose="02020603050405020304" pitchFamily="18" charset="0"/>
              </a:rPr>
              <a:t>KẾT LUẬN</a:t>
            </a:r>
            <a:endParaRPr sz="2800" b="1">
              <a:latin typeface="Times New Roman" panose="02020603050405020304" pitchFamily="18" charset="0"/>
              <a:cs typeface="Times New Roman" panose="02020603050405020304" pitchFamily="18" charset="0"/>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186185"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7715400" cy="3199820"/>
          </a:xfrm>
        </p:spPr>
        <p:txBody>
          <a:bodyPr/>
          <a:lstStyle/>
          <a:p>
            <a:pPr marL="0" marR="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800"/>
              </a:spcAft>
              <a:buNone/>
            </a:pPr>
            <a:endParaRPr lang="en-US" sz="1000" kern="100">
              <a:effectLst/>
              <a:latin typeface="Times New Roman" panose="02020603050405020304" pitchFamily="18" charset="0"/>
              <a:ea typeface="Calibri" panose="020F0502020204030204" pitchFamily="34" charset="0"/>
            </a:endParaRPr>
          </a:p>
          <a:p>
            <a:pPr marL="114300" indent="0">
              <a:buNone/>
            </a:pPr>
            <a:endParaRPr lang="en-US"/>
          </a:p>
        </p:txBody>
      </p:sp>
      <p:sp>
        <p:nvSpPr>
          <p:cNvPr id="32" name="TextBox 31">
            <a:extLst>
              <a:ext uri="{FF2B5EF4-FFF2-40B4-BE49-F238E27FC236}">
                <a16:creationId xmlns:a16="http://schemas.microsoft.com/office/drawing/2014/main" id="{3463695A-69D4-B696-390D-AC7A543558A3}"/>
              </a:ext>
            </a:extLst>
          </p:cNvPr>
          <p:cNvSpPr txBox="1"/>
          <p:nvPr/>
        </p:nvSpPr>
        <p:spPr>
          <a:xfrm>
            <a:off x="283003" y="1144123"/>
            <a:ext cx="7325425" cy="3046540"/>
          </a:xfrm>
          <a:prstGeom prst="rect">
            <a:avLst/>
          </a:prstGeom>
          <a:noFill/>
        </p:spPr>
        <p:txBody>
          <a:bodyPr wrap="square">
            <a:spAutoFit/>
          </a:bodyPr>
          <a:lstStyle/>
          <a:p>
            <a:pPr marL="342900" marR="0" lvl="0" indent="-342900">
              <a:lnSpc>
                <a:spcPct val="106000"/>
              </a:lnSpc>
              <a:spcBef>
                <a:spcPts val="0"/>
              </a:spcBef>
              <a:spcAft>
                <a:spcPts val="0"/>
              </a:spcAft>
              <a:buFont typeface="Times New Roman" panose="02020603050405020304" pitchFamily="18" charset="0"/>
              <a:buChar char="-"/>
            </a:pPr>
            <a:r>
              <a:rPr lang="en-US" kern="100">
                <a:solidFill>
                  <a:schemeClr val="tx1"/>
                </a:solidFill>
                <a:effectLst/>
                <a:latin typeface="Times New Roman" panose="02020603050405020304" pitchFamily="18" charset="0"/>
                <a:ea typeface="Calibri" panose="020F0502020204030204" pitchFamily="34" charset="0"/>
              </a:rPr>
              <a:t>-  Hiểu tổng quan về Big Data, Apache Hadoop và mô hình MapReduce.</a:t>
            </a:r>
          </a:p>
          <a:p>
            <a:pPr marL="342900" marR="0" lvl="0" indent="-342900">
              <a:lnSpc>
                <a:spcPct val="106000"/>
              </a:lnSpc>
              <a:spcBef>
                <a:spcPts val="0"/>
              </a:spcBef>
              <a:spcAft>
                <a:spcPts val="0"/>
              </a:spcAft>
              <a:buFont typeface="Times New Roman" panose="02020603050405020304" pitchFamily="18" charset="0"/>
              <a:buChar char="-"/>
            </a:pPr>
            <a:endParaRPr lang="en-US" kern="10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kern="100">
                <a:solidFill>
                  <a:schemeClr val="tx1"/>
                </a:solidFill>
                <a:effectLst/>
                <a:latin typeface="Times New Roman" panose="02020603050405020304" pitchFamily="18" charset="0"/>
                <a:ea typeface="Calibri" panose="020F0502020204030204" pitchFamily="34" charset="0"/>
              </a:rPr>
              <a:t>-  Hiểu chi tiết về thuật toán K-means.</a:t>
            </a:r>
          </a:p>
          <a:p>
            <a:pPr marL="342900" marR="0" lvl="0" indent="-342900">
              <a:lnSpc>
                <a:spcPct val="106000"/>
              </a:lnSpc>
              <a:spcBef>
                <a:spcPts val="0"/>
              </a:spcBef>
              <a:spcAft>
                <a:spcPts val="0"/>
              </a:spcAft>
              <a:buFont typeface="Times New Roman" panose="02020603050405020304" pitchFamily="18" charset="0"/>
              <a:buChar char="-"/>
            </a:pPr>
            <a:endParaRPr lang="en-US" kern="10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kern="100">
                <a:solidFill>
                  <a:schemeClr val="tx1"/>
                </a:solidFill>
                <a:effectLst/>
                <a:latin typeface="Times New Roman" panose="02020603050405020304" pitchFamily="18" charset="0"/>
                <a:ea typeface="Calibri" panose="020F0502020204030204" pitchFamily="34" charset="0"/>
              </a:rPr>
              <a:t>-  Triển khai được ý tưởng và giải pháp MapReduce hóa cho thuật toán K- means.</a:t>
            </a:r>
          </a:p>
          <a:p>
            <a:pPr marL="342900" marR="0" lvl="0" indent="-342900">
              <a:lnSpc>
                <a:spcPct val="106000"/>
              </a:lnSpc>
              <a:spcBef>
                <a:spcPts val="0"/>
              </a:spcBef>
              <a:spcAft>
                <a:spcPts val="0"/>
              </a:spcAft>
              <a:buFont typeface="Times New Roman" panose="02020603050405020304" pitchFamily="18" charset="0"/>
              <a:buChar char="-"/>
            </a:pPr>
            <a:endParaRPr lang="en-US" kern="10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kern="100">
                <a:solidFill>
                  <a:schemeClr val="tx1"/>
                </a:solidFill>
                <a:effectLst/>
                <a:latin typeface="Times New Roman" panose="02020603050405020304" pitchFamily="18" charset="0"/>
                <a:ea typeface="Calibri" panose="020F0502020204030204" pitchFamily="34" charset="0"/>
              </a:rPr>
              <a:t>-  Xây dựng chương trình demo thuật toán K-means thành công.</a:t>
            </a:r>
          </a:p>
          <a:p>
            <a:pPr marL="342900" marR="0" lvl="0" indent="-342900">
              <a:lnSpc>
                <a:spcPct val="106000"/>
              </a:lnSpc>
              <a:spcBef>
                <a:spcPts val="0"/>
              </a:spcBef>
              <a:spcAft>
                <a:spcPts val="0"/>
              </a:spcAft>
              <a:buFont typeface="Times New Roman" panose="02020603050405020304" pitchFamily="18" charset="0"/>
              <a:buChar char="-"/>
            </a:pPr>
            <a:endParaRPr lang="en-US" kern="10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kern="100">
                <a:solidFill>
                  <a:schemeClr val="tx1"/>
                </a:solidFill>
                <a:effectLst/>
                <a:latin typeface="Times New Roman" panose="02020603050405020304" pitchFamily="18" charset="0"/>
                <a:ea typeface="Calibri" panose="020F0502020204030204" pitchFamily="34" charset="0"/>
              </a:rPr>
              <a:t>-  Xây dựng ứng dụng dự đoán nhóm sức khỏe của bệnh nhân.</a:t>
            </a:r>
          </a:p>
          <a:p>
            <a:pPr marL="342900" marR="0" lvl="0" indent="-342900">
              <a:lnSpc>
                <a:spcPct val="106000"/>
              </a:lnSpc>
              <a:spcBef>
                <a:spcPts val="0"/>
              </a:spcBef>
              <a:spcAft>
                <a:spcPts val="0"/>
              </a:spcAft>
              <a:buFont typeface="Times New Roman" panose="02020603050405020304" pitchFamily="18" charset="0"/>
              <a:buChar char="-"/>
            </a:pPr>
            <a:endParaRPr lang="en-US" kern="10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kern="100">
                <a:solidFill>
                  <a:schemeClr val="tx1"/>
                </a:solidFill>
                <a:effectLst/>
                <a:latin typeface="Times New Roman" panose="02020603050405020304" pitchFamily="18" charset="0"/>
                <a:ea typeface="Calibri" panose="020F0502020204030204" pitchFamily="34" charset="0"/>
              </a:rPr>
              <a:t>-  Hiểu về cách thức các ứng dụng giao tiếp với nhau thông qua API.</a:t>
            </a:r>
          </a:p>
          <a:p>
            <a:pPr marL="342900" marR="0" lvl="0" indent="-342900">
              <a:lnSpc>
                <a:spcPct val="106000"/>
              </a:lnSpc>
              <a:spcBef>
                <a:spcPts val="0"/>
              </a:spcBef>
              <a:spcAft>
                <a:spcPts val="0"/>
              </a:spcAft>
              <a:buFont typeface="Times New Roman" panose="02020603050405020304" pitchFamily="18" charset="0"/>
              <a:buChar char="-"/>
            </a:pPr>
            <a:endParaRPr lang="en-US" kern="100">
              <a:solidFill>
                <a:schemeClr val="tx1"/>
              </a:solidFill>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kern="100">
                <a:solidFill>
                  <a:schemeClr val="tx1"/>
                </a:solidFill>
                <a:effectLst/>
                <a:latin typeface="Times New Roman" panose="02020603050405020304" pitchFamily="18" charset="0"/>
                <a:ea typeface="Calibri" panose="020F0502020204030204" pitchFamily="34" charset="0"/>
              </a:rPr>
              <a:t>-  Hiểu về cách lưu trữ dữ liệu trong MongoDB.</a:t>
            </a:r>
          </a:p>
        </p:txBody>
      </p:sp>
      <p:sp>
        <p:nvSpPr>
          <p:cNvPr id="330" name="Google Shape;460;p37">
            <a:extLst>
              <a:ext uri="{FF2B5EF4-FFF2-40B4-BE49-F238E27FC236}">
                <a16:creationId xmlns:a16="http://schemas.microsoft.com/office/drawing/2014/main" id="{822FF684-2F56-1EFA-50BC-318EA41A9F8B}"/>
              </a:ext>
            </a:extLst>
          </p:cNvPr>
          <p:cNvSpPr/>
          <p:nvPr/>
        </p:nvSpPr>
        <p:spPr>
          <a:xfrm rot="7201932">
            <a:off x="8368935" y="3255781"/>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1623;p57">
            <a:extLst>
              <a:ext uri="{FF2B5EF4-FFF2-40B4-BE49-F238E27FC236}">
                <a16:creationId xmlns:a16="http://schemas.microsoft.com/office/drawing/2014/main" id="{DC2F3F8C-42DF-9B87-23F3-C403623699A1}"/>
              </a:ext>
            </a:extLst>
          </p:cNvPr>
          <p:cNvGrpSpPr/>
          <p:nvPr/>
        </p:nvGrpSpPr>
        <p:grpSpPr>
          <a:xfrm>
            <a:off x="6080457" y="1607567"/>
            <a:ext cx="2291844" cy="2470710"/>
            <a:chOff x="706040" y="883365"/>
            <a:chExt cx="3660264" cy="3454307"/>
          </a:xfrm>
        </p:grpSpPr>
        <p:sp>
          <p:nvSpPr>
            <p:cNvPr id="353" name="Google Shape;1624;p57">
              <a:extLst>
                <a:ext uri="{FF2B5EF4-FFF2-40B4-BE49-F238E27FC236}">
                  <a16:creationId xmlns:a16="http://schemas.microsoft.com/office/drawing/2014/main" id="{652AA67B-8C21-C024-A632-B8D31935DC8A}"/>
                </a:ext>
              </a:extLst>
            </p:cNvPr>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1625;p57">
              <a:extLst>
                <a:ext uri="{FF2B5EF4-FFF2-40B4-BE49-F238E27FC236}">
                  <a16:creationId xmlns:a16="http://schemas.microsoft.com/office/drawing/2014/main" id="{ABD23192-70E4-3CC1-8857-9990CB5FF447}"/>
                </a:ext>
              </a:extLst>
            </p:cNvPr>
            <p:cNvGrpSpPr/>
            <p:nvPr/>
          </p:nvGrpSpPr>
          <p:grpSpPr>
            <a:xfrm flipH="1">
              <a:off x="3131991" y="2597216"/>
              <a:ext cx="858975" cy="300968"/>
              <a:chOff x="2271950" y="2722775"/>
              <a:chExt cx="575875" cy="201775"/>
            </a:xfrm>
          </p:grpSpPr>
          <p:sp>
            <p:nvSpPr>
              <p:cNvPr id="416" name="Google Shape;1626;p57">
                <a:extLst>
                  <a:ext uri="{FF2B5EF4-FFF2-40B4-BE49-F238E27FC236}">
                    <a16:creationId xmlns:a16="http://schemas.microsoft.com/office/drawing/2014/main" id="{4C61A0E9-E9A3-AAF7-FD53-B32C585AAD9D}"/>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627;p57">
                <a:extLst>
                  <a:ext uri="{FF2B5EF4-FFF2-40B4-BE49-F238E27FC236}">
                    <a16:creationId xmlns:a16="http://schemas.microsoft.com/office/drawing/2014/main" id="{617D7EF6-4853-4CA6-401B-E64056E40B27}"/>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628;p57">
                <a:extLst>
                  <a:ext uri="{FF2B5EF4-FFF2-40B4-BE49-F238E27FC236}">
                    <a16:creationId xmlns:a16="http://schemas.microsoft.com/office/drawing/2014/main" id="{96DF731D-C28C-3344-2F3F-1247C69D7643}"/>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629;p57">
                <a:extLst>
                  <a:ext uri="{FF2B5EF4-FFF2-40B4-BE49-F238E27FC236}">
                    <a16:creationId xmlns:a16="http://schemas.microsoft.com/office/drawing/2014/main" id="{80A733E5-F862-8A61-06E1-879D30C5EC23}"/>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630;p57">
                <a:extLst>
                  <a:ext uri="{FF2B5EF4-FFF2-40B4-BE49-F238E27FC236}">
                    <a16:creationId xmlns:a16="http://schemas.microsoft.com/office/drawing/2014/main" id="{DB561432-4288-C1D6-55DE-4F6EC116E270}"/>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1631;p57">
              <a:extLst>
                <a:ext uri="{FF2B5EF4-FFF2-40B4-BE49-F238E27FC236}">
                  <a16:creationId xmlns:a16="http://schemas.microsoft.com/office/drawing/2014/main" id="{3AF82038-B539-28A3-3D46-F637CBA9569C}"/>
                </a:ext>
              </a:extLst>
            </p:cNvPr>
            <p:cNvGrpSpPr/>
            <p:nvPr/>
          </p:nvGrpSpPr>
          <p:grpSpPr>
            <a:xfrm>
              <a:off x="1142462" y="1564560"/>
              <a:ext cx="2338579" cy="2014768"/>
              <a:chOff x="4546896" y="1377977"/>
              <a:chExt cx="2655063" cy="2287430"/>
            </a:xfrm>
          </p:grpSpPr>
          <p:sp>
            <p:nvSpPr>
              <p:cNvPr id="389" name="Google Shape;1632;p57">
                <a:extLst>
                  <a:ext uri="{FF2B5EF4-FFF2-40B4-BE49-F238E27FC236}">
                    <a16:creationId xmlns:a16="http://schemas.microsoft.com/office/drawing/2014/main" id="{1D1F4935-69E9-5F5B-525C-CAEF93CB66B2}"/>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633;p57">
                <a:extLst>
                  <a:ext uri="{FF2B5EF4-FFF2-40B4-BE49-F238E27FC236}">
                    <a16:creationId xmlns:a16="http://schemas.microsoft.com/office/drawing/2014/main" id="{05EE4E56-8DCC-319A-DC59-39D38C4F6053}"/>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634;p57">
                <a:extLst>
                  <a:ext uri="{FF2B5EF4-FFF2-40B4-BE49-F238E27FC236}">
                    <a16:creationId xmlns:a16="http://schemas.microsoft.com/office/drawing/2014/main" id="{C89B6E75-9C51-64FD-63E7-2236AF7F746D}"/>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635;p57">
                <a:extLst>
                  <a:ext uri="{FF2B5EF4-FFF2-40B4-BE49-F238E27FC236}">
                    <a16:creationId xmlns:a16="http://schemas.microsoft.com/office/drawing/2014/main" id="{93780CA8-8A7C-F186-DA15-3C83AD866830}"/>
                  </a:ext>
                </a:extLst>
              </p:cNvPr>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636;p57">
                <a:extLst>
                  <a:ext uri="{FF2B5EF4-FFF2-40B4-BE49-F238E27FC236}">
                    <a16:creationId xmlns:a16="http://schemas.microsoft.com/office/drawing/2014/main" id="{1302EE66-8A84-032B-B482-BF24B6E28411}"/>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637;p57">
                <a:extLst>
                  <a:ext uri="{FF2B5EF4-FFF2-40B4-BE49-F238E27FC236}">
                    <a16:creationId xmlns:a16="http://schemas.microsoft.com/office/drawing/2014/main" id="{111CC92E-E985-3C5C-8384-02145F6B993F}"/>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638;p57">
                <a:extLst>
                  <a:ext uri="{FF2B5EF4-FFF2-40B4-BE49-F238E27FC236}">
                    <a16:creationId xmlns:a16="http://schemas.microsoft.com/office/drawing/2014/main" id="{E9FB728B-2ADE-DB10-C769-9B83E9869DE7}"/>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639;p57">
                <a:extLst>
                  <a:ext uri="{FF2B5EF4-FFF2-40B4-BE49-F238E27FC236}">
                    <a16:creationId xmlns:a16="http://schemas.microsoft.com/office/drawing/2014/main" id="{530D7C3E-1E51-4B94-1FEB-18439F7FD6E6}"/>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640;p57">
                <a:extLst>
                  <a:ext uri="{FF2B5EF4-FFF2-40B4-BE49-F238E27FC236}">
                    <a16:creationId xmlns:a16="http://schemas.microsoft.com/office/drawing/2014/main" id="{2F470073-92CE-7B98-606D-7E3BD8E4BA91}"/>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641;p57">
                <a:extLst>
                  <a:ext uri="{FF2B5EF4-FFF2-40B4-BE49-F238E27FC236}">
                    <a16:creationId xmlns:a16="http://schemas.microsoft.com/office/drawing/2014/main" id="{93377F4E-DBEC-B83C-ED8D-E5082379D20A}"/>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642;p57">
                <a:extLst>
                  <a:ext uri="{FF2B5EF4-FFF2-40B4-BE49-F238E27FC236}">
                    <a16:creationId xmlns:a16="http://schemas.microsoft.com/office/drawing/2014/main" id="{46916664-E1A8-F37C-8BDB-83D69F145280}"/>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643;p57">
                <a:extLst>
                  <a:ext uri="{FF2B5EF4-FFF2-40B4-BE49-F238E27FC236}">
                    <a16:creationId xmlns:a16="http://schemas.microsoft.com/office/drawing/2014/main" id="{2C1DFCF4-AE32-65CF-666A-558A6E6566B3}"/>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644;p57">
                <a:extLst>
                  <a:ext uri="{FF2B5EF4-FFF2-40B4-BE49-F238E27FC236}">
                    <a16:creationId xmlns:a16="http://schemas.microsoft.com/office/drawing/2014/main" id="{F9C71EE0-88F2-8B3C-C386-92D54A3BE623}"/>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645;p57">
                <a:extLst>
                  <a:ext uri="{FF2B5EF4-FFF2-40B4-BE49-F238E27FC236}">
                    <a16:creationId xmlns:a16="http://schemas.microsoft.com/office/drawing/2014/main" id="{EE025E1C-679A-5A13-D81A-EDC44A5E92AC}"/>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646;p57">
                <a:extLst>
                  <a:ext uri="{FF2B5EF4-FFF2-40B4-BE49-F238E27FC236}">
                    <a16:creationId xmlns:a16="http://schemas.microsoft.com/office/drawing/2014/main" id="{75F1B27A-8CEB-5062-D812-5C3EBADFCDBF}"/>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647;p57">
                <a:extLst>
                  <a:ext uri="{FF2B5EF4-FFF2-40B4-BE49-F238E27FC236}">
                    <a16:creationId xmlns:a16="http://schemas.microsoft.com/office/drawing/2014/main" id="{1DE612A5-3CA1-6B3B-0835-9A97AAA1E56C}"/>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648;p57">
                <a:extLst>
                  <a:ext uri="{FF2B5EF4-FFF2-40B4-BE49-F238E27FC236}">
                    <a16:creationId xmlns:a16="http://schemas.microsoft.com/office/drawing/2014/main" id="{14007314-28A7-5B15-E9CB-07927DE16A0F}"/>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649;p57">
                <a:extLst>
                  <a:ext uri="{FF2B5EF4-FFF2-40B4-BE49-F238E27FC236}">
                    <a16:creationId xmlns:a16="http://schemas.microsoft.com/office/drawing/2014/main" id="{F5B1C1B1-6A0F-A753-32C0-2F4D005CCC94}"/>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650;p57">
                <a:extLst>
                  <a:ext uri="{FF2B5EF4-FFF2-40B4-BE49-F238E27FC236}">
                    <a16:creationId xmlns:a16="http://schemas.microsoft.com/office/drawing/2014/main" id="{30555680-ADC1-D0F1-DAAA-14417D853478}"/>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651;p57">
                <a:extLst>
                  <a:ext uri="{FF2B5EF4-FFF2-40B4-BE49-F238E27FC236}">
                    <a16:creationId xmlns:a16="http://schemas.microsoft.com/office/drawing/2014/main" id="{64B7B484-2A44-40B6-9B7F-69BBE4F1928A}"/>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652;p57">
                <a:extLst>
                  <a:ext uri="{FF2B5EF4-FFF2-40B4-BE49-F238E27FC236}">
                    <a16:creationId xmlns:a16="http://schemas.microsoft.com/office/drawing/2014/main" id="{139D0941-D4F6-3B9D-96BF-870F0E5A12E2}"/>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653;p57">
                <a:extLst>
                  <a:ext uri="{FF2B5EF4-FFF2-40B4-BE49-F238E27FC236}">
                    <a16:creationId xmlns:a16="http://schemas.microsoft.com/office/drawing/2014/main" id="{1DF18D40-3902-344D-BD7C-6014277AC698}"/>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654;p57">
                <a:extLst>
                  <a:ext uri="{FF2B5EF4-FFF2-40B4-BE49-F238E27FC236}">
                    <a16:creationId xmlns:a16="http://schemas.microsoft.com/office/drawing/2014/main" id="{84B13C80-87C1-4D8E-3312-C8E9F806A015}"/>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655;p57">
                <a:extLst>
                  <a:ext uri="{FF2B5EF4-FFF2-40B4-BE49-F238E27FC236}">
                    <a16:creationId xmlns:a16="http://schemas.microsoft.com/office/drawing/2014/main" id="{CA74F5E5-37F2-72D4-20F3-92617FF9B3B4}"/>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656;p57">
                <a:extLst>
                  <a:ext uri="{FF2B5EF4-FFF2-40B4-BE49-F238E27FC236}">
                    <a16:creationId xmlns:a16="http://schemas.microsoft.com/office/drawing/2014/main" id="{0517D888-49CF-2FE6-1F1E-DDE9BEA0872B}"/>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657;p57">
                <a:extLst>
                  <a:ext uri="{FF2B5EF4-FFF2-40B4-BE49-F238E27FC236}">
                    <a16:creationId xmlns:a16="http://schemas.microsoft.com/office/drawing/2014/main" id="{BDB9D854-23C2-9C59-798C-3F782D259FF3}"/>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658;p57">
                <a:extLst>
                  <a:ext uri="{FF2B5EF4-FFF2-40B4-BE49-F238E27FC236}">
                    <a16:creationId xmlns:a16="http://schemas.microsoft.com/office/drawing/2014/main" id="{18B727DB-2E0E-643D-712C-DD5169E0B848}"/>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1659;p57">
              <a:extLst>
                <a:ext uri="{FF2B5EF4-FFF2-40B4-BE49-F238E27FC236}">
                  <a16:creationId xmlns:a16="http://schemas.microsoft.com/office/drawing/2014/main" id="{DD692D42-A915-BE7C-5545-8426509C495D}"/>
                </a:ext>
              </a:extLst>
            </p:cNvPr>
            <p:cNvGrpSpPr/>
            <p:nvPr/>
          </p:nvGrpSpPr>
          <p:grpSpPr>
            <a:xfrm flipH="1">
              <a:off x="706040" y="2032134"/>
              <a:ext cx="1068760" cy="1547196"/>
              <a:chOff x="-1602050" y="2114015"/>
              <a:chExt cx="1213397" cy="1756580"/>
            </a:xfrm>
          </p:grpSpPr>
          <p:sp>
            <p:nvSpPr>
              <p:cNvPr id="383" name="Google Shape;1660;p57">
                <a:extLst>
                  <a:ext uri="{FF2B5EF4-FFF2-40B4-BE49-F238E27FC236}">
                    <a16:creationId xmlns:a16="http://schemas.microsoft.com/office/drawing/2014/main" id="{527CF2C7-A9F1-017B-90F9-17ADE6236E5C}"/>
                  </a:ext>
                </a:extLst>
              </p:cNvPr>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661;p57">
                <a:extLst>
                  <a:ext uri="{FF2B5EF4-FFF2-40B4-BE49-F238E27FC236}">
                    <a16:creationId xmlns:a16="http://schemas.microsoft.com/office/drawing/2014/main" id="{8E5102E9-7A1C-2219-3619-38A4F3D2BD13}"/>
                  </a:ext>
                </a:extLst>
              </p:cNvPr>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662;p57">
                <a:extLst>
                  <a:ext uri="{FF2B5EF4-FFF2-40B4-BE49-F238E27FC236}">
                    <a16:creationId xmlns:a16="http://schemas.microsoft.com/office/drawing/2014/main" id="{71BB6E75-CCB8-77FE-DC7B-207780BF7DA3}"/>
                  </a:ext>
                </a:extLst>
              </p:cNvPr>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663;p57">
                <a:extLst>
                  <a:ext uri="{FF2B5EF4-FFF2-40B4-BE49-F238E27FC236}">
                    <a16:creationId xmlns:a16="http://schemas.microsoft.com/office/drawing/2014/main" id="{676592EA-781B-C798-5D20-30E18A790698}"/>
                  </a:ext>
                </a:extLst>
              </p:cNvPr>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664;p57">
                <a:extLst>
                  <a:ext uri="{FF2B5EF4-FFF2-40B4-BE49-F238E27FC236}">
                    <a16:creationId xmlns:a16="http://schemas.microsoft.com/office/drawing/2014/main" id="{5EDA1472-243D-0606-4B03-55AD72F6731F}"/>
                  </a:ext>
                </a:extLst>
              </p:cNvPr>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665;p57">
                <a:extLst>
                  <a:ext uri="{FF2B5EF4-FFF2-40B4-BE49-F238E27FC236}">
                    <a16:creationId xmlns:a16="http://schemas.microsoft.com/office/drawing/2014/main" id="{A3B72AAE-445E-B248-FC1A-764697ACE25E}"/>
                  </a:ext>
                </a:extLst>
              </p:cNvPr>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1666;p57">
              <a:extLst>
                <a:ext uri="{FF2B5EF4-FFF2-40B4-BE49-F238E27FC236}">
                  <a16:creationId xmlns:a16="http://schemas.microsoft.com/office/drawing/2014/main" id="{E08DAFC0-DB87-5088-6CB4-0D9C1766FE57}"/>
                </a:ext>
              </a:extLst>
            </p:cNvPr>
            <p:cNvGrpSpPr/>
            <p:nvPr/>
          </p:nvGrpSpPr>
          <p:grpSpPr>
            <a:xfrm>
              <a:off x="2983957" y="1809058"/>
              <a:ext cx="589240" cy="1525612"/>
              <a:chOff x="1236331" y="557100"/>
              <a:chExt cx="668982" cy="1732076"/>
            </a:xfrm>
          </p:grpSpPr>
          <p:sp>
            <p:nvSpPr>
              <p:cNvPr id="375" name="Google Shape;1667;p57">
                <a:extLst>
                  <a:ext uri="{FF2B5EF4-FFF2-40B4-BE49-F238E27FC236}">
                    <a16:creationId xmlns:a16="http://schemas.microsoft.com/office/drawing/2014/main" id="{991B635C-0D1A-6093-F165-282592A5A183}"/>
                  </a:ext>
                </a:extLst>
              </p:cNvPr>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668;p57">
                <a:extLst>
                  <a:ext uri="{FF2B5EF4-FFF2-40B4-BE49-F238E27FC236}">
                    <a16:creationId xmlns:a16="http://schemas.microsoft.com/office/drawing/2014/main" id="{6895627B-3706-6BAA-BEE0-1A95BABC06B3}"/>
                  </a:ext>
                </a:extLst>
              </p:cNvPr>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669;p57">
                <a:extLst>
                  <a:ext uri="{FF2B5EF4-FFF2-40B4-BE49-F238E27FC236}">
                    <a16:creationId xmlns:a16="http://schemas.microsoft.com/office/drawing/2014/main" id="{F7D04F75-3629-FC6A-E95D-7EE3E94A10E4}"/>
                  </a:ext>
                </a:extLst>
              </p:cNvPr>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670;p57">
                <a:extLst>
                  <a:ext uri="{FF2B5EF4-FFF2-40B4-BE49-F238E27FC236}">
                    <a16:creationId xmlns:a16="http://schemas.microsoft.com/office/drawing/2014/main" id="{6239622C-AC40-0F8D-42A5-30FDE9586F9D}"/>
                  </a:ext>
                </a:extLst>
              </p:cNvPr>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671;p57">
                <a:extLst>
                  <a:ext uri="{FF2B5EF4-FFF2-40B4-BE49-F238E27FC236}">
                    <a16:creationId xmlns:a16="http://schemas.microsoft.com/office/drawing/2014/main" id="{1F3EC3DA-B68E-B113-5D9E-B978DCB981BD}"/>
                  </a:ext>
                </a:extLst>
              </p:cNvPr>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672;p57">
                <a:extLst>
                  <a:ext uri="{FF2B5EF4-FFF2-40B4-BE49-F238E27FC236}">
                    <a16:creationId xmlns:a16="http://schemas.microsoft.com/office/drawing/2014/main" id="{970BB1D6-4F03-EBC8-008E-832531296170}"/>
                  </a:ext>
                </a:extLst>
              </p:cNvPr>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673;p57">
                <a:extLst>
                  <a:ext uri="{FF2B5EF4-FFF2-40B4-BE49-F238E27FC236}">
                    <a16:creationId xmlns:a16="http://schemas.microsoft.com/office/drawing/2014/main" id="{2BBB49E4-4634-A054-1AD8-60224B8A0464}"/>
                  </a:ext>
                </a:extLst>
              </p:cNvPr>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674;p57">
                <a:extLst>
                  <a:ext uri="{FF2B5EF4-FFF2-40B4-BE49-F238E27FC236}">
                    <a16:creationId xmlns:a16="http://schemas.microsoft.com/office/drawing/2014/main" id="{077F8B4A-3D68-E00F-FA27-F344EBABAE38}"/>
                  </a:ext>
                </a:extLst>
              </p:cNvPr>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1675;p57">
              <a:extLst>
                <a:ext uri="{FF2B5EF4-FFF2-40B4-BE49-F238E27FC236}">
                  <a16:creationId xmlns:a16="http://schemas.microsoft.com/office/drawing/2014/main" id="{0D88C2D7-B0AC-9149-7C1E-5A85DABB9CBE}"/>
                </a:ext>
              </a:extLst>
            </p:cNvPr>
            <p:cNvGrpSpPr/>
            <p:nvPr/>
          </p:nvGrpSpPr>
          <p:grpSpPr>
            <a:xfrm flipH="1">
              <a:off x="1237981" y="3753166"/>
              <a:ext cx="953591" cy="334099"/>
              <a:chOff x="2271950" y="2722775"/>
              <a:chExt cx="575875" cy="201775"/>
            </a:xfrm>
          </p:grpSpPr>
          <p:sp>
            <p:nvSpPr>
              <p:cNvPr id="370" name="Google Shape;1676;p57">
                <a:extLst>
                  <a:ext uri="{FF2B5EF4-FFF2-40B4-BE49-F238E27FC236}">
                    <a16:creationId xmlns:a16="http://schemas.microsoft.com/office/drawing/2014/main" id="{DE1CE837-9200-FAC8-B924-57AB79B8FC34}"/>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677;p57">
                <a:extLst>
                  <a:ext uri="{FF2B5EF4-FFF2-40B4-BE49-F238E27FC236}">
                    <a16:creationId xmlns:a16="http://schemas.microsoft.com/office/drawing/2014/main" id="{22682717-3A4B-8442-1C94-9FC05792E2B0}"/>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678;p57">
                <a:extLst>
                  <a:ext uri="{FF2B5EF4-FFF2-40B4-BE49-F238E27FC236}">
                    <a16:creationId xmlns:a16="http://schemas.microsoft.com/office/drawing/2014/main" id="{3ED2C6CF-8F31-60A1-D51D-D873FA7D52F6}"/>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679;p57">
                <a:extLst>
                  <a:ext uri="{FF2B5EF4-FFF2-40B4-BE49-F238E27FC236}">
                    <a16:creationId xmlns:a16="http://schemas.microsoft.com/office/drawing/2014/main" id="{48617A1E-9465-57FD-E00A-C65EC2E08992}"/>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680;p57">
                <a:extLst>
                  <a:ext uri="{FF2B5EF4-FFF2-40B4-BE49-F238E27FC236}">
                    <a16:creationId xmlns:a16="http://schemas.microsoft.com/office/drawing/2014/main" id="{FA169415-0BA3-B70F-7113-541583B022AE}"/>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1681;p57">
              <a:extLst>
                <a:ext uri="{FF2B5EF4-FFF2-40B4-BE49-F238E27FC236}">
                  <a16:creationId xmlns:a16="http://schemas.microsoft.com/office/drawing/2014/main" id="{4A6E9338-F843-1738-5DD9-790F26059E82}"/>
                </a:ext>
              </a:extLst>
            </p:cNvPr>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2;p57">
              <a:extLst>
                <a:ext uri="{FF2B5EF4-FFF2-40B4-BE49-F238E27FC236}">
                  <a16:creationId xmlns:a16="http://schemas.microsoft.com/office/drawing/2014/main" id="{6168B7F4-4D10-D676-7F60-9F876C6A8B92}"/>
                </a:ext>
              </a:extLst>
            </p:cNvPr>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83;p57">
              <a:extLst>
                <a:ext uri="{FF2B5EF4-FFF2-40B4-BE49-F238E27FC236}">
                  <a16:creationId xmlns:a16="http://schemas.microsoft.com/office/drawing/2014/main" id="{DABBEEEB-7A34-7049-4AAD-821ED2DC5580}"/>
                </a:ext>
              </a:extLst>
            </p:cNvPr>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84;p57">
              <a:extLst>
                <a:ext uri="{FF2B5EF4-FFF2-40B4-BE49-F238E27FC236}">
                  <a16:creationId xmlns:a16="http://schemas.microsoft.com/office/drawing/2014/main" id="{7B36397F-C65A-6A44-7ED2-1563BE12F3D8}"/>
                </a:ext>
              </a:extLst>
            </p:cNvPr>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85;p57">
              <a:extLst>
                <a:ext uri="{FF2B5EF4-FFF2-40B4-BE49-F238E27FC236}">
                  <a16:creationId xmlns:a16="http://schemas.microsoft.com/office/drawing/2014/main" id="{3BB2B081-3AFB-36C3-C817-9D7E04B56948}"/>
                </a:ext>
              </a:extLst>
            </p:cNvPr>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86;p57">
              <a:extLst>
                <a:ext uri="{FF2B5EF4-FFF2-40B4-BE49-F238E27FC236}">
                  <a16:creationId xmlns:a16="http://schemas.microsoft.com/office/drawing/2014/main" id="{3A775FC6-4911-D10A-5D79-BFAD5D3D4118}"/>
                </a:ext>
              </a:extLst>
            </p:cNvPr>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87;p57">
              <a:extLst>
                <a:ext uri="{FF2B5EF4-FFF2-40B4-BE49-F238E27FC236}">
                  <a16:creationId xmlns:a16="http://schemas.microsoft.com/office/drawing/2014/main" id="{9A5AFF71-03E5-3CDB-0B91-3C1BA600AA24}"/>
                </a:ext>
              </a:extLst>
            </p:cNvPr>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88;p57">
              <a:extLst>
                <a:ext uri="{FF2B5EF4-FFF2-40B4-BE49-F238E27FC236}">
                  <a16:creationId xmlns:a16="http://schemas.microsoft.com/office/drawing/2014/main" id="{9F275B89-1812-7148-344A-B989AF9640B0}"/>
                </a:ext>
              </a:extLst>
            </p:cNvPr>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89;p57">
              <a:extLst>
                <a:ext uri="{FF2B5EF4-FFF2-40B4-BE49-F238E27FC236}">
                  <a16:creationId xmlns:a16="http://schemas.microsoft.com/office/drawing/2014/main" id="{68FF2403-0DD1-87FC-99C4-C8CC17A8D065}"/>
                </a:ext>
              </a:extLst>
            </p:cNvPr>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0;p57">
              <a:extLst>
                <a:ext uri="{FF2B5EF4-FFF2-40B4-BE49-F238E27FC236}">
                  <a16:creationId xmlns:a16="http://schemas.microsoft.com/office/drawing/2014/main" id="{7452F02E-D384-2484-76EB-BBAF5C176294}"/>
                </a:ext>
              </a:extLst>
            </p:cNvPr>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1;p57">
              <a:extLst>
                <a:ext uri="{FF2B5EF4-FFF2-40B4-BE49-F238E27FC236}">
                  <a16:creationId xmlns:a16="http://schemas.microsoft.com/office/drawing/2014/main" id="{510D6DFC-2BAD-6FCB-68D7-53613B71C6E9}"/>
                </a:ext>
              </a:extLst>
            </p:cNvPr>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67926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52"/>
          <p:cNvSpPr txBox="1">
            <a:spLocks noGrp="1"/>
          </p:cNvSpPr>
          <p:nvPr>
            <p:ph type="title"/>
          </p:nvPr>
        </p:nvSpPr>
        <p:spPr>
          <a:xfrm>
            <a:off x="2309518" y="667236"/>
            <a:ext cx="4410000" cy="28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Thank you</a:t>
            </a:r>
            <a:endParaRPr/>
          </a:p>
        </p:txBody>
      </p:sp>
      <p:sp>
        <p:nvSpPr>
          <p:cNvPr id="1354" name="Google Shape;1354;p5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rot="7198710">
            <a:off x="7684748" y="7834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rot="7198898">
            <a:off x="1428737" y="365734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rot="7201932">
            <a:off x="7814250" y="17495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7414938" y="8973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565801" y="24889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8322988" y="2452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8322988"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rot="-1685758">
            <a:off x="840716" y="39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660389" y="1163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8536424" y="33224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998263" y="8448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910913" y="21881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1302152" y="15274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7578100" y="3904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rot="-1685758">
            <a:off x="7500516" y="36188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2">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7" name="Google Shape;1387;p52"/>
          <p:cNvCxnSpPr/>
          <p:nvPr/>
        </p:nvCxnSpPr>
        <p:spPr>
          <a:xfrm>
            <a:off x="2526911" y="2571738"/>
            <a:ext cx="40902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8459898A-4711-0AB7-87DD-750B8DA14B70}"/>
              </a:ext>
            </a:extLst>
          </p:cNvPr>
          <p:cNvSpPr txBox="1"/>
          <p:nvPr/>
        </p:nvSpPr>
        <p:spPr>
          <a:xfrm>
            <a:off x="2899470" y="2665748"/>
            <a:ext cx="3657600" cy="523220"/>
          </a:xfrm>
          <a:prstGeom prst="rect">
            <a:avLst/>
          </a:prstGeom>
          <a:noFill/>
        </p:spPr>
        <p:txBody>
          <a:bodyPr wrap="square" rtlCol="0">
            <a:spAutoFit/>
          </a:bodyPr>
          <a:lstStyle/>
          <a:p>
            <a:r>
              <a:rPr lang="en-US" sz="2800">
                <a:solidFill>
                  <a:schemeClr val="accent1">
                    <a:lumMod val="75000"/>
                  </a:schemeClr>
                </a:solidFill>
                <a:latin typeface="Arial Black" panose="020B0A04020102020204" pitchFamily="34" charset="0"/>
              </a:rPr>
              <a:t>FOR LISTENING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ubTitle" idx="1"/>
          </p:nvPr>
        </p:nvSpPr>
        <p:spPr>
          <a:xfrm>
            <a:off x="714300" y="1259225"/>
            <a:ext cx="3857700" cy="3345300"/>
          </a:xfrm>
          <a:prstGeom prst="rect">
            <a:avLst/>
          </a:prstGeom>
        </p:spPr>
        <p:txBody>
          <a:bodyPr spcFirstLastPara="1" wrap="square" lIns="91425" tIns="91425" rIns="91425" bIns="91425" anchor="t" anchorCtr="0">
            <a:noAutofit/>
          </a:bodyPr>
          <a:lstStyle/>
          <a:p>
            <a:pPr marL="0" indent="0">
              <a:buNone/>
            </a:pPr>
            <a:r>
              <a:rPr lang="en-US" sz="1000" kern="100" dirty="0">
                <a:effectLst/>
                <a:latin typeface="Times New Roman" panose="02020603050405020304" pitchFamily="18" charset="0"/>
                <a:ea typeface="Calibri" panose="020F0502020204030204" pitchFamily="34" charset="0"/>
              </a:rPr>
              <a:t>-</a:t>
            </a:r>
            <a:r>
              <a:rPr lang="vi-VN" sz="1000" kern="100" dirty="0">
                <a:effectLst/>
                <a:latin typeface="Times New Roman" panose="02020603050405020304" pitchFamily="18" charset="0"/>
                <a:ea typeface="Calibri" panose="020F0502020204030204" pitchFamily="34" charset="0"/>
              </a:rPr>
              <a:t>MapReduce hóa thuật toán K-means giúp tận dụng khả năng xử lý song song của MapReduce để thực hiện thuật toán K-means trên dữ liệu lớn.</a:t>
            </a:r>
            <a:endParaRPr lang="en-US" sz="1000" kern="100" dirty="0">
              <a:effectLst/>
              <a:latin typeface="Times New Roman" panose="02020603050405020304" pitchFamily="18" charset="0"/>
              <a:ea typeface="Calibri" panose="020F0502020204030204" pitchFamily="34" charset="0"/>
            </a:endParaRPr>
          </a:p>
          <a:p>
            <a:pPr marL="0" indent="0">
              <a:buNone/>
            </a:pPr>
            <a:endParaRPr lang="en-US" sz="1000" kern="100" dirty="0">
              <a:effectLst/>
              <a:latin typeface="Times New Roman" panose="02020603050405020304" pitchFamily="18" charset="0"/>
              <a:ea typeface="Calibri" panose="020F0502020204030204" pitchFamily="34" charset="0"/>
            </a:endParaRPr>
          </a:p>
          <a:p>
            <a:pPr marL="0" marR="0" indent="0">
              <a:lnSpc>
                <a:spcPct val="106000"/>
              </a:lnSpc>
              <a:spcBef>
                <a:spcPts val="0"/>
              </a:spcBef>
              <a:spcAft>
                <a:spcPts val="800"/>
              </a:spcAft>
              <a:buNone/>
            </a:pPr>
            <a:r>
              <a:rPr lang="en-US" sz="1000" b="1" kern="100" dirty="0" err="1">
                <a:effectLst/>
                <a:latin typeface="Times New Roman" panose="02020603050405020304" pitchFamily="18" charset="0"/>
                <a:ea typeface="Calibri" panose="020F0502020204030204" pitchFamily="34" charset="0"/>
              </a:rPr>
              <a:t>Các</a:t>
            </a:r>
            <a:r>
              <a:rPr lang="en-US" sz="1000" b="1" kern="100" dirty="0">
                <a:effectLst/>
                <a:latin typeface="Times New Roman" panose="02020603050405020304" pitchFamily="18" charset="0"/>
                <a:ea typeface="Calibri" panose="020F0502020204030204" pitchFamily="34" charset="0"/>
              </a:rPr>
              <a:t> </a:t>
            </a:r>
            <a:r>
              <a:rPr lang="en-US" sz="1000" b="1" kern="100" dirty="0" err="1">
                <a:effectLst/>
                <a:latin typeface="Times New Roman" panose="02020603050405020304" pitchFamily="18" charset="0"/>
                <a:ea typeface="Calibri" panose="020F0502020204030204" pitchFamily="34" charset="0"/>
              </a:rPr>
              <a:t>bước</a:t>
            </a:r>
            <a:r>
              <a:rPr lang="en-US" sz="1000" b="1" kern="100" dirty="0">
                <a:effectLst/>
                <a:latin typeface="Times New Roman" panose="02020603050405020304" pitchFamily="18" charset="0"/>
                <a:ea typeface="Calibri" panose="020F0502020204030204" pitchFamily="34" charset="0"/>
              </a:rPr>
              <a:t> </a:t>
            </a:r>
            <a:r>
              <a:rPr lang="en-US" sz="1000" b="1" kern="100" dirty="0" err="1">
                <a:effectLst/>
                <a:latin typeface="Times New Roman" panose="02020603050405020304" pitchFamily="18" charset="0"/>
                <a:ea typeface="Calibri" panose="020F0502020204030204" pitchFamily="34" charset="0"/>
              </a:rPr>
              <a:t>thực</a:t>
            </a:r>
            <a:r>
              <a:rPr lang="en-US" sz="1000" b="1" kern="100" dirty="0">
                <a:effectLst/>
                <a:latin typeface="Times New Roman" panose="02020603050405020304" pitchFamily="18" charset="0"/>
                <a:ea typeface="Calibri" panose="020F0502020204030204" pitchFamily="34" charset="0"/>
              </a:rPr>
              <a:t> </a:t>
            </a:r>
            <a:r>
              <a:rPr lang="en-US" sz="1000" b="1" kern="100" dirty="0" err="1">
                <a:effectLst/>
                <a:latin typeface="Times New Roman" panose="02020603050405020304" pitchFamily="18" charset="0"/>
                <a:ea typeface="Calibri" panose="020F0502020204030204" pitchFamily="34" charset="0"/>
              </a:rPr>
              <a:t>hiện</a:t>
            </a:r>
            <a:r>
              <a:rPr lang="en-US" sz="1000" b="1" kern="100" dirty="0">
                <a:effectLst/>
                <a:latin typeface="Times New Roman" panose="02020603050405020304" pitchFamily="18" charset="0"/>
                <a:ea typeface="Calibri" panose="020F0502020204030204" pitchFamily="34" charset="0"/>
              </a:rPr>
              <a:t>:</a:t>
            </a:r>
            <a:endParaRPr lang="en-US" sz="1000" kern="100" dirty="0">
              <a:effectLst/>
              <a:latin typeface="Times New Roman" panose="02020603050405020304" pitchFamily="18" charset="0"/>
              <a:ea typeface="Calibri" panose="020F0502020204030204" pitchFamily="34" charset="0"/>
            </a:endParaRPr>
          </a:p>
          <a:p>
            <a:pPr marL="0" marR="0" lvl="0" indent="0">
              <a:lnSpc>
                <a:spcPct val="106000"/>
              </a:lnSpc>
              <a:spcBef>
                <a:spcPts val="0"/>
              </a:spcBef>
              <a:spcAft>
                <a:spcPts val="0"/>
              </a:spcAft>
              <a:buNone/>
            </a:pP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Biểu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diễn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dữ</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liệu</a:t>
            </a:r>
            <a:endParaRPr lang="en-US" sz="1000" kern="100" dirty="0">
              <a:effectLst/>
              <a:latin typeface="Times New Roman" panose="02020603050405020304" pitchFamily="18" charset="0"/>
              <a:ea typeface="Calibri" panose="020F0502020204030204" pitchFamily="34" charset="0"/>
            </a:endParaRPr>
          </a:p>
          <a:p>
            <a:pPr marL="742950" marR="0" lvl="1" indent="-285750">
              <a:lnSpc>
                <a:spcPct val="106000"/>
              </a:lnSpc>
              <a:spcBef>
                <a:spcPts val="0"/>
              </a:spcBef>
              <a:spcAft>
                <a:spcPts val="0"/>
              </a:spcAft>
              <a:buFont typeface="Symbol" panose="05050102010706020507" pitchFamily="18" charset="2"/>
              <a:buChar char=""/>
            </a:pPr>
            <a:r>
              <a:rPr lang="en-US" sz="1000" kern="100" dirty="0" err="1">
                <a:effectLst/>
                <a:latin typeface="Times New Roman" panose="02020603050405020304" pitchFamily="18" charset="0"/>
                <a:ea typeface="Calibri" panose="020F0502020204030204" pitchFamily="34" charset="0"/>
              </a:rPr>
              <a:t>Dữ</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liệu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lưu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trữ</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dưới</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dạng</a:t>
            </a:r>
            <a:r>
              <a:rPr lang="en-US" sz="1000" kern="100" dirty="0">
                <a:effectLst/>
                <a:latin typeface="Times New Roman" panose="02020603050405020304" pitchFamily="18" charset="0"/>
                <a:ea typeface="Calibri" panose="020F0502020204030204" pitchFamily="34" charset="0"/>
              </a:rPr>
              <a:t> list </a:t>
            </a:r>
            <a:r>
              <a:rPr lang="en-US" sz="1000" kern="100" dirty="0" err="1">
                <a:effectLst/>
                <a:latin typeface="Times New Roman" panose="02020603050405020304" pitchFamily="18" charset="0"/>
                <a:ea typeface="Calibri" panose="020F0502020204030204" pitchFamily="34" charset="0"/>
              </a:rPr>
              <a:t>các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hàng</a:t>
            </a:r>
            <a:endParaRPr lang="en-US" sz="1000" kern="100" dirty="0">
              <a:effectLst/>
              <a:latin typeface="Times New Roman" panose="02020603050405020304" pitchFamily="18" charset="0"/>
              <a:ea typeface="Calibri" panose="020F0502020204030204" pitchFamily="34" charset="0"/>
            </a:endParaRPr>
          </a:p>
          <a:p>
            <a:pPr marL="742950" marR="0" lvl="1" indent="-285750">
              <a:lnSpc>
                <a:spcPct val="106000"/>
              </a:lnSpc>
              <a:spcBef>
                <a:spcPts val="0"/>
              </a:spcBef>
              <a:spcAft>
                <a:spcPts val="0"/>
              </a:spcAft>
              <a:buFont typeface="Symbol" panose="05050102010706020507" pitchFamily="18" charset="2"/>
              <a:buChar char=""/>
            </a:pPr>
            <a:r>
              <a:rPr lang="en-US" sz="1000" kern="100" dirty="0" err="1">
                <a:effectLst/>
                <a:latin typeface="Times New Roman" panose="02020603050405020304" pitchFamily="18" charset="0"/>
                <a:ea typeface="Calibri" panose="020F0502020204030204" pitchFamily="34" charset="0"/>
              </a:rPr>
              <a:t>Mỗi</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hàng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là</a:t>
            </a:r>
            <a:r>
              <a:rPr lang="en-US" sz="1000" kern="100" dirty="0">
                <a:effectLst/>
                <a:latin typeface="Times New Roman" panose="02020603050405020304" pitchFamily="18" charset="0"/>
                <a:ea typeface="Calibri" panose="020F0502020204030204" pitchFamily="34" charset="0"/>
              </a:rPr>
              <a:t> list </a:t>
            </a:r>
            <a:r>
              <a:rPr lang="en-US" sz="1000" kern="100" dirty="0" err="1">
                <a:effectLst/>
                <a:latin typeface="Times New Roman" panose="02020603050405020304" pitchFamily="18" charset="0"/>
                <a:ea typeface="Calibri" panose="020F0502020204030204" pitchFamily="34" charset="0"/>
              </a:rPr>
              <a:t>giá</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trị</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là</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các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thành</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phần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của</a:t>
            </a:r>
            <a:r>
              <a:rPr lang="en-US" sz="1000" kern="100" dirty="0">
                <a:effectLst/>
                <a:latin typeface="Times New Roman" panose="02020603050405020304" pitchFamily="18" charset="0"/>
                <a:ea typeface="Calibri" panose="020F0502020204030204" pitchFamily="34" charset="0"/>
              </a:rPr>
              <a:t> vector </a:t>
            </a:r>
            <a:r>
              <a:rPr lang="en-US" sz="1000" kern="100" dirty="0" err="1">
                <a:effectLst/>
                <a:latin typeface="Times New Roman" panose="02020603050405020304" pitchFamily="18" charset="0"/>
                <a:ea typeface="Calibri" panose="020F0502020204030204" pitchFamily="34" charset="0"/>
              </a:rPr>
              <a:t>biểu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diễn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cho</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một</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điểm</a:t>
            </a:r>
            <a:endParaRPr lang="en-US" sz="1000" kern="100" dirty="0">
              <a:effectLst/>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sz="1000" kern="100" dirty="0" err="1">
                <a:effectLst/>
                <a:latin typeface="Times New Roman" panose="02020603050405020304" pitchFamily="18" charset="0"/>
                <a:ea typeface="Calibri" panose="020F0502020204030204" pitchFamily="34" charset="0"/>
              </a:rPr>
              <a:t>Lưu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trữ</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phân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tán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dữ</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liệu</a:t>
            </a:r>
            <a:r>
              <a:rPr lang="en-US" sz="1000" kern="100" dirty="0">
                <a:effectLst/>
                <a:latin typeface="Times New Roman" panose="02020603050405020304" pitchFamily="18" charset="0"/>
                <a:ea typeface="Calibri" panose="020F0502020204030204" pitchFamily="34" charset="0"/>
              </a:rPr>
              <a:t>:</a:t>
            </a:r>
          </a:p>
          <a:p>
            <a:pPr marL="742950" marR="0" lvl="1" indent="-285750">
              <a:lnSpc>
                <a:spcPct val="106000"/>
              </a:lnSpc>
              <a:spcBef>
                <a:spcPts val="0"/>
              </a:spcBef>
              <a:spcAft>
                <a:spcPts val="0"/>
              </a:spcAft>
              <a:buFont typeface="Symbol" panose="05050102010706020507" pitchFamily="18" charset="2"/>
              <a:buChar char=""/>
            </a:pPr>
            <a:r>
              <a:rPr lang="en-US" sz="1000" kern="100" dirty="0">
                <a:effectLst/>
                <a:latin typeface="Times New Roman" panose="02020603050405020304" pitchFamily="18" charset="0"/>
                <a:ea typeface="Calibri" panose="020F0502020204030204" pitchFamily="34" charset="0"/>
              </a:rPr>
              <a:t>Do </a:t>
            </a:r>
            <a:r>
              <a:rPr lang="en-US" sz="1000" kern="100" dirty="0" err="1">
                <a:effectLst/>
                <a:latin typeface="Times New Roman" panose="02020603050405020304" pitchFamily="18" charset="0"/>
                <a:ea typeface="Calibri" panose="020F0502020204030204" pitchFamily="34" charset="0"/>
              </a:rPr>
              <a:t>các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điểm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được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tính</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toán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độc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lập</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với</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nhau</a:t>
            </a:r>
            <a:r>
              <a:rPr lang="en-US" sz="1000" kern="100" dirty="0">
                <a:effectLst/>
                <a:latin typeface="Times New Roman" panose="02020603050405020304" pitchFamily="18" charset="0"/>
                <a:ea typeface="Calibri" panose="020F0502020204030204" pitchFamily="34" charset="0"/>
              </a:rPr>
              <a:t> → </a:t>
            </a:r>
            <a:r>
              <a:rPr lang="en-US" sz="1000" kern="100" dirty="0" err="1">
                <a:effectLst/>
                <a:latin typeface="Times New Roman" panose="02020603050405020304" pitchFamily="18" charset="0"/>
                <a:ea typeface="Calibri" panose="020F0502020204030204" pitchFamily="34" charset="0"/>
              </a:rPr>
              <a:t>có</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thể</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lưu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trữ</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các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phần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của</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dữ</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liệu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trên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nhiều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máy</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khác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nhau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để</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có</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thể</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xử</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lý</a:t>
            </a:r>
            <a:r>
              <a:rPr lang="en-US" sz="1000" kern="100" dirty="0">
                <a:effectLst/>
                <a:latin typeface="Times New Roman" panose="02020603050405020304" pitchFamily="18" charset="0"/>
                <a:ea typeface="Calibri" panose="020F0502020204030204" pitchFamily="34" charset="0"/>
              </a:rPr>
              <a:t> song </a:t>
            </a:r>
            <a:r>
              <a:rPr lang="en-US" sz="1000" kern="100" dirty="0" err="1">
                <a:effectLst/>
                <a:latin typeface="Times New Roman" panose="02020603050405020304" pitchFamily="18" charset="0"/>
                <a:ea typeface="Calibri" panose="020F0502020204030204" pitchFamily="34" charset="0"/>
              </a:rPr>
              <a:t>song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và</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tăng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tốc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tính</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toán</a:t>
            </a:r>
            <a:endParaRPr lang="en-US" sz="1000" kern="100" dirty="0">
              <a:effectLst/>
              <a:latin typeface="Times New Roman" panose="02020603050405020304" pitchFamily="18" charset="0"/>
              <a:ea typeface="Calibri" panose="020F0502020204030204" pitchFamily="34" charset="0"/>
            </a:endParaRPr>
          </a:p>
          <a:p>
            <a:pPr marL="342900" marR="0" lvl="0" indent="-342900">
              <a:lnSpc>
                <a:spcPct val="106000"/>
              </a:lnSpc>
              <a:spcBef>
                <a:spcPts val="0"/>
              </a:spcBef>
              <a:spcAft>
                <a:spcPts val="0"/>
              </a:spcAft>
              <a:buFont typeface="Times New Roman" panose="02020603050405020304" pitchFamily="18" charset="0"/>
              <a:buChar char="-"/>
            </a:pPr>
            <a:r>
              <a:rPr lang="en-US" sz="1000" kern="100" dirty="0" err="1">
                <a:effectLst/>
                <a:latin typeface="Times New Roman" panose="02020603050405020304" pitchFamily="18" charset="0"/>
                <a:ea typeface="Calibri" panose="020F0502020204030204" pitchFamily="34" charset="0"/>
              </a:rPr>
              <a:t>Trong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mỗi</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vòng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lặp</a:t>
            </a:r>
            <a:endParaRPr lang="en-US" sz="1000" kern="100" dirty="0">
              <a:effectLst/>
              <a:latin typeface="Times New Roman" panose="02020603050405020304" pitchFamily="18" charset="0"/>
              <a:ea typeface="Calibri" panose="020F0502020204030204" pitchFamily="34" charset="0"/>
            </a:endParaRPr>
          </a:p>
          <a:p>
            <a:pPr marL="742950" marR="0" lvl="1" indent="-285750">
              <a:lnSpc>
                <a:spcPct val="106000"/>
              </a:lnSpc>
              <a:spcBef>
                <a:spcPts val="0"/>
              </a:spcBef>
              <a:spcAft>
                <a:spcPts val="0"/>
              </a:spcAft>
              <a:buFont typeface="Symbol" panose="05050102010706020507" pitchFamily="18" charset="2"/>
              <a:buChar char=""/>
            </a:pPr>
            <a:r>
              <a:rPr lang="en-US" sz="1000" kern="100" dirty="0">
                <a:effectLst/>
                <a:latin typeface="Times New Roman" panose="02020603050405020304" pitchFamily="18" charset="0"/>
                <a:ea typeface="Calibri" panose="020F0502020204030204" pitchFamily="34" charset="0"/>
              </a:rPr>
              <a:t>B1: </a:t>
            </a:r>
            <a:r>
              <a:rPr lang="en-US" sz="1000" kern="100" dirty="0" err="1">
                <a:effectLst/>
                <a:latin typeface="Times New Roman" panose="02020603050405020304" pitchFamily="18" charset="0"/>
                <a:ea typeface="Calibri" panose="020F0502020204030204" pitchFamily="34" charset="0"/>
              </a:rPr>
              <a:t>tính</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khoảng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cách</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của</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mỗi</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điểm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trong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phần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dữ</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liệu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của</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nó</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với</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các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trọng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tâm</a:t>
            </a:r>
            <a:endParaRPr lang="en-US" sz="1000" kern="100" dirty="0">
              <a:effectLst/>
              <a:latin typeface="Times New Roman" panose="02020603050405020304" pitchFamily="18" charset="0"/>
              <a:ea typeface="Calibri" panose="020F0502020204030204" pitchFamily="34" charset="0"/>
            </a:endParaRPr>
          </a:p>
          <a:p>
            <a:pPr marL="742950" marR="0" lvl="1" indent="-285750">
              <a:lnSpc>
                <a:spcPct val="106000"/>
              </a:lnSpc>
              <a:spcBef>
                <a:spcPts val="0"/>
              </a:spcBef>
              <a:spcAft>
                <a:spcPts val="0"/>
              </a:spcAft>
              <a:buFont typeface="Symbol" panose="05050102010706020507" pitchFamily="18" charset="2"/>
              <a:buChar char=""/>
            </a:pPr>
            <a:r>
              <a:rPr lang="en-US" sz="1000" kern="100" dirty="0">
                <a:effectLst/>
                <a:latin typeface="Times New Roman" panose="02020603050405020304" pitchFamily="18" charset="0"/>
                <a:ea typeface="Calibri" panose="020F0502020204030204" pitchFamily="34" charset="0"/>
              </a:rPr>
              <a:t>B2: </a:t>
            </a:r>
            <a:r>
              <a:rPr lang="en-US" sz="1000" kern="100" dirty="0" err="1">
                <a:effectLst/>
                <a:latin typeface="Times New Roman" panose="02020603050405020304" pitchFamily="18" charset="0"/>
                <a:ea typeface="Calibri" panose="020F0502020204030204" pitchFamily="34" charset="0"/>
              </a:rPr>
              <a:t>kiểm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tra</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xem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điểm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đó</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gần</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trọng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tâm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nào</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nhất</a:t>
            </a:r>
            <a:endParaRPr lang="en-US" sz="1000" kern="100" dirty="0">
              <a:effectLst/>
              <a:latin typeface="Times New Roman" panose="02020603050405020304" pitchFamily="18" charset="0"/>
              <a:ea typeface="Calibri" panose="020F0502020204030204" pitchFamily="34" charset="0"/>
            </a:endParaRPr>
          </a:p>
          <a:p>
            <a:pPr marL="742950" marR="0" lvl="1" indent="-285750">
              <a:lnSpc>
                <a:spcPct val="106000"/>
              </a:lnSpc>
              <a:spcBef>
                <a:spcPts val="0"/>
              </a:spcBef>
              <a:spcAft>
                <a:spcPts val="800"/>
              </a:spcAft>
              <a:buFont typeface="Symbol" panose="05050102010706020507" pitchFamily="18" charset="2"/>
              <a:buChar char=""/>
            </a:pPr>
            <a:r>
              <a:rPr lang="en-US" sz="1000" kern="100" dirty="0">
                <a:effectLst/>
                <a:latin typeface="Times New Roman" panose="02020603050405020304" pitchFamily="18" charset="0"/>
                <a:ea typeface="Calibri" panose="020F0502020204030204" pitchFamily="34" charset="0"/>
              </a:rPr>
              <a:t>B3: </a:t>
            </a:r>
            <a:r>
              <a:rPr lang="en-US" sz="1000" kern="100" dirty="0" err="1">
                <a:effectLst/>
                <a:latin typeface="Times New Roman" panose="02020603050405020304" pitchFamily="18" charset="0"/>
                <a:ea typeface="Calibri" panose="020F0502020204030204" pitchFamily="34" charset="0"/>
              </a:rPr>
              <a:t>gom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các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điểm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thuộc</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cùng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một</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cụm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để</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tính</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lại</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trọng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tâm</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sau</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mỗi</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vòng</a:t>
            </a:r>
            <a:r>
              <a:rPr lang="en-US" sz="1000" kern="100" dirty="0">
                <a:effectLst/>
                <a:latin typeface="Times New Roman" panose="02020603050405020304" pitchFamily="18" charset="0"/>
                <a:ea typeface="Calibri" panose="020F0502020204030204" pitchFamily="34" charset="0"/>
              </a:rPr>
              <a:t> </a:t>
            </a:r>
            <a:r>
              <a:rPr lang="en-US" sz="1000" kern="100" dirty="0" err="1">
                <a:effectLst/>
                <a:latin typeface="Times New Roman" panose="02020603050405020304" pitchFamily="18" charset="0"/>
                <a:ea typeface="Calibri" panose="020F0502020204030204" pitchFamily="34" charset="0"/>
              </a:rPr>
              <a:t>lặp</a:t>
            </a:r>
            <a:endParaRPr lang="en-US" sz="1000" kern="100" dirty="0">
              <a:effectLst/>
              <a:latin typeface="Times New Roman" panose="02020603050405020304" pitchFamily="18" charset="0"/>
              <a:ea typeface="Calibri" panose="020F0502020204030204" pitchFamily="34" charset="0"/>
            </a:endParaRPr>
          </a:p>
          <a:p>
            <a:pPr marL="0" indent="0">
              <a:buNone/>
            </a:pPr>
            <a:endParaRPr lang="en-US" sz="1000" kern="1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endParaRPr lang="en-US" dirty="0"/>
          </a:p>
        </p:txBody>
      </p:sp>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MAPREDUCE  K-MEANS</a:t>
            </a:r>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sym typeface="Bebas Neue"/>
              </a:rPr>
              <a:t>BIG DATA</a:t>
            </a:r>
            <a:endParaRPr>
              <a:solidFill>
                <a:schemeClr val="lt2"/>
              </a:solidFil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Hình ảnh 6">
            <a:extLst>
              <a:ext uri="{FF2B5EF4-FFF2-40B4-BE49-F238E27FC236}">
                <a16:creationId xmlns:a16="http://schemas.microsoft.com/office/drawing/2014/main" id="{1DEBC069-5225-FAB4-92CB-31725695452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13767" y="967323"/>
            <a:ext cx="3857699" cy="334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921C5BA-6E34-C0F2-2AC7-47D188DF06C8}"/>
              </a:ext>
            </a:extLst>
          </p:cNvPr>
          <p:cNvGraphicFramePr/>
          <p:nvPr>
            <p:extLst>
              <p:ext uri="{D42A27DB-BD31-4B8C-83A1-F6EECF244321}">
                <p14:modId xmlns:p14="http://schemas.microsoft.com/office/powerpoint/2010/main" val="2052044960"/>
              </p:ext>
            </p:extLst>
          </p:nvPr>
        </p:nvGraphicFramePr>
        <p:xfrm>
          <a:off x="3125756" y="1779110"/>
          <a:ext cx="3095700" cy="12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sym typeface="Bebas Neue"/>
              </a:rPr>
              <a:t>BIG DATA</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8"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1453362"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23778" y="3207422"/>
            <a:ext cx="2772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FF518545-745D-15F9-117F-C60B2678FA64}"/>
              </a:ext>
            </a:extLst>
          </p:cNvPr>
          <p:cNvPicPr>
            <a:picLocks noChangeAspect="1"/>
          </p:cNvPicPr>
          <p:nvPr/>
        </p:nvPicPr>
        <p:blipFill>
          <a:blip r:embed="rId10"/>
          <a:stretch>
            <a:fillRect/>
          </a:stretch>
        </p:blipFill>
        <p:spPr>
          <a:xfrm>
            <a:off x="3033889" y="947144"/>
            <a:ext cx="707197" cy="713294"/>
          </a:xfrm>
          <a:prstGeom prst="rect">
            <a:avLst/>
          </a:prstGeom>
        </p:spPr>
      </p:pic>
      <p:pic>
        <p:nvPicPr>
          <p:cNvPr id="4" name="Picture 3">
            <a:extLst>
              <a:ext uri="{FF2B5EF4-FFF2-40B4-BE49-F238E27FC236}">
                <a16:creationId xmlns:a16="http://schemas.microsoft.com/office/drawing/2014/main" id="{6CCCD2F8-9692-F23A-9E2D-AB1AFAB5900B}"/>
              </a:ext>
            </a:extLst>
          </p:cNvPr>
          <p:cNvPicPr>
            <a:picLocks noChangeAspect="1"/>
          </p:cNvPicPr>
          <p:nvPr/>
        </p:nvPicPr>
        <p:blipFill>
          <a:blip r:embed="rId11"/>
          <a:stretch>
            <a:fillRect/>
          </a:stretch>
        </p:blipFill>
        <p:spPr>
          <a:xfrm>
            <a:off x="2922152" y="922363"/>
            <a:ext cx="920576" cy="963251"/>
          </a:xfrm>
          <a:prstGeom prst="rect">
            <a:avLst/>
          </a:prstGeom>
        </p:spPr>
      </p:pic>
    </p:spTree>
    <p:extLst>
      <p:ext uri="{BB962C8B-B14F-4D97-AF65-F5344CB8AC3E}">
        <p14:creationId xmlns:p14="http://schemas.microsoft.com/office/powerpoint/2010/main" val="368194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 BÀI TOÁN</a:t>
            </a:r>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a:solidFill>
                  <a:srgbClr val="FFB632"/>
                </a:solidFill>
                <a:latin typeface="Bebas Neue"/>
                <a:sym typeface="Bebas Neue"/>
              </a:rPr>
              <a:t>BIG DATA</a:t>
            </a:r>
            <a:endParaRPr kumimoji="0" sz="1400" b="0" i="0" u="none" strike="noStrike" kern="0" cap="none" spc="0" normalizeH="0" baseline="0" noProof="0">
              <a:ln>
                <a:noFill/>
              </a:ln>
              <a:solidFill>
                <a:srgbClr val="FFB632"/>
              </a:solidFill>
              <a:effectLst/>
              <a:uLnTx/>
              <a:uFillTx/>
              <a:latin typeface="Arial"/>
              <a:cs typeface="Arial"/>
              <a:sym typeface="Aria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MENU</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sp>
        <p:nvSpPr>
          <p:cNvPr id="338" name="Google Shape;338;p35">
            <a:hlinkClick r:id="" action="ppaction://noaction"/>
          </p:cNvPr>
          <p:cNvSpPr txBox="1"/>
          <p:nvPr/>
        </p:nvSpPr>
        <p:spPr>
          <a:xfrm>
            <a:off x="1575891" y="275775"/>
            <a:ext cx="522000" cy="214800"/>
          </a:xfrm>
          <a:prstGeom prst="rect">
            <a:avLst/>
          </a:prstGeom>
          <a:no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Bebas Neue"/>
                <a:ea typeface="Bebas Neue"/>
                <a:cs typeface="Bebas Neue"/>
                <a:sym typeface="Bebas Neue"/>
              </a:rPr>
              <a:t>CONTACT</a:t>
            </a:r>
            <a:endParaRPr kumimoji="0" sz="1000" b="0" i="0" u="none" strike="noStrike" kern="0" cap="none" spc="0" normalizeH="0" baseline="0" noProof="0">
              <a:ln>
                <a:noFill/>
              </a:ln>
              <a:solidFill>
                <a:srgbClr val="FFFFFF"/>
              </a:solidFill>
              <a:effectLst/>
              <a:uLnTx/>
              <a:uFillTx/>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Subtitle 3">
            <a:extLst>
              <a:ext uri="{FF2B5EF4-FFF2-40B4-BE49-F238E27FC236}">
                <a16:creationId xmlns:a16="http://schemas.microsoft.com/office/drawing/2014/main" id="{C6656B9D-7D8B-2224-9E79-DD99AAD11BBA}"/>
              </a:ext>
            </a:extLst>
          </p:cNvPr>
          <p:cNvSpPr>
            <a:spLocks noGrp="1"/>
          </p:cNvSpPr>
          <p:nvPr>
            <p:ph type="subTitle" idx="1"/>
          </p:nvPr>
        </p:nvSpPr>
        <p:spPr>
          <a:xfrm>
            <a:off x="714300" y="1404705"/>
            <a:ext cx="8096068" cy="3199820"/>
          </a:xfrm>
        </p:spPr>
        <p:txBody>
          <a:bodyPr/>
          <a:lstStyle/>
          <a:p>
            <a:pPr marL="0" marR="0">
              <a:lnSpc>
                <a:spcPct val="106000"/>
              </a:lnSpc>
              <a:spcBef>
                <a:spcPts val="0"/>
              </a:spcBef>
              <a:spcAft>
                <a:spcPts val="800"/>
              </a:spcAft>
            </a:pPr>
            <a:r>
              <a:rPr lang="en-US" sz="1600" kern="0">
                <a:effectLst/>
                <a:latin typeface="Times New Roman" panose="02020603050405020304" pitchFamily="18" charset="0"/>
                <a:ea typeface="Calibri" panose="020F0502020204030204" pitchFamily="34" charset="0"/>
              </a:rPr>
              <a:t>Bài toán tập trung vào việc ứng dụng kỹ thuật phân tích dữ liệu sử dụng Hadoop MapReduce kết hợp với thuật toán phân cụm K-means trong bài toán phân cụm dữ liệu khách hàng.</a:t>
            </a:r>
            <a:endParaRPr lang="en-US" sz="1600" kern="100">
              <a:effectLst/>
              <a:latin typeface="Times New Roman" panose="02020603050405020304" pitchFamily="18" charset="0"/>
              <a:ea typeface="Calibri" panose="020F0502020204030204" pitchFamily="34" charset="0"/>
            </a:endParaRPr>
          </a:p>
          <a:p>
            <a:pPr marL="0" marR="0">
              <a:lnSpc>
                <a:spcPct val="106000"/>
              </a:lnSpc>
              <a:spcBef>
                <a:spcPts val="0"/>
              </a:spcBef>
              <a:spcAft>
                <a:spcPts val="800"/>
              </a:spcAft>
            </a:pPr>
            <a:r>
              <a:rPr lang="en-US" sz="1600" kern="100">
                <a:effectLst/>
                <a:latin typeface="Times New Roman" panose="02020603050405020304" pitchFamily="18" charset="0"/>
                <a:ea typeface="Calibri" panose="020F0502020204030204" pitchFamily="34" charset="0"/>
              </a:rPr>
              <a:t>Bộ dữ liệu được sử dụng cho bài toán chứa các thông tin đa dạng về chỉ số những đặc điểm của khách hàng. Mục tiêu chính của bài toán là thực hiện phân cụm dữ liệu để xác định nhóm phân khúc khách hàng dựa trên các đặc trưng liên quan đến việc mua sắm của họ</a:t>
            </a:r>
            <a:r>
              <a:rPr lang="vi-VN" sz="1600" kern="100">
                <a:effectLst/>
                <a:latin typeface="Times New Roman" panose="02020603050405020304" pitchFamily="18" charset="0"/>
                <a:ea typeface="Calibri" panose="020F0502020204030204" pitchFamily="34" charset="0"/>
              </a:rPr>
              <a:t>.</a:t>
            </a:r>
            <a:endParaRPr lang="en-US" sz="1600" kern="100">
              <a:effectLst/>
              <a:latin typeface="Times New Roman" panose="02020603050405020304" pitchFamily="18" charset="0"/>
              <a:ea typeface="Calibri" panose="020F0502020204030204" pitchFamily="34" charset="0"/>
            </a:endParaRPr>
          </a:p>
        </p:txBody>
      </p:sp>
      <p:sp>
        <p:nvSpPr>
          <p:cNvPr id="8" name="Google Shape;438;p37">
            <a:extLst>
              <a:ext uri="{FF2B5EF4-FFF2-40B4-BE49-F238E27FC236}">
                <a16:creationId xmlns:a16="http://schemas.microsoft.com/office/drawing/2014/main" id="{4E6AE1C3-48A8-B74D-4911-8CF3A568B61D}"/>
              </a:ext>
            </a:extLst>
          </p:cNvPr>
          <p:cNvSpPr/>
          <p:nvPr/>
        </p:nvSpPr>
        <p:spPr>
          <a:xfrm>
            <a:off x="146339" y="3225331"/>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37">
            <a:extLst>
              <a:ext uri="{FF2B5EF4-FFF2-40B4-BE49-F238E27FC236}">
                <a16:creationId xmlns:a16="http://schemas.microsoft.com/office/drawing/2014/main" id="{E5405B31-764B-A004-7AAB-722F90565F1C}"/>
              </a:ext>
            </a:extLst>
          </p:cNvPr>
          <p:cNvSpPr/>
          <p:nvPr/>
        </p:nvSpPr>
        <p:spPr>
          <a:xfrm>
            <a:off x="1337734" y="3366471"/>
            <a:ext cx="213431" cy="219872"/>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1;p37">
            <a:extLst>
              <a:ext uri="{FF2B5EF4-FFF2-40B4-BE49-F238E27FC236}">
                <a16:creationId xmlns:a16="http://schemas.microsoft.com/office/drawing/2014/main" id="{9A5C6408-BAAA-7570-C9D4-BEBB92C2359E}"/>
              </a:ext>
            </a:extLst>
          </p:cNvPr>
          <p:cNvSpPr/>
          <p:nvPr/>
        </p:nvSpPr>
        <p:spPr>
          <a:xfrm rot="-1685758">
            <a:off x="651233" y="289903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48;p37">
            <a:extLst>
              <a:ext uri="{FF2B5EF4-FFF2-40B4-BE49-F238E27FC236}">
                <a16:creationId xmlns:a16="http://schemas.microsoft.com/office/drawing/2014/main" id="{D4EB689B-B9F4-E157-F881-3890A5074AC2}"/>
              </a:ext>
            </a:extLst>
          </p:cNvPr>
          <p:cNvGrpSpPr/>
          <p:nvPr/>
        </p:nvGrpSpPr>
        <p:grpSpPr>
          <a:xfrm>
            <a:off x="7618297" y="3712639"/>
            <a:ext cx="695830" cy="243805"/>
            <a:chOff x="2271950" y="2722775"/>
            <a:chExt cx="575875" cy="201775"/>
          </a:xfrm>
        </p:grpSpPr>
        <p:sp>
          <p:nvSpPr>
            <p:cNvPr id="12" name="Google Shape;449;p37">
              <a:extLst>
                <a:ext uri="{FF2B5EF4-FFF2-40B4-BE49-F238E27FC236}">
                  <a16:creationId xmlns:a16="http://schemas.microsoft.com/office/drawing/2014/main" id="{F8555391-FDC7-370E-45A9-DE057C5ACBAD}"/>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0;p37">
              <a:extLst>
                <a:ext uri="{FF2B5EF4-FFF2-40B4-BE49-F238E27FC236}">
                  <a16:creationId xmlns:a16="http://schemas.microsoft.com/office/drawing/2014/main" id="{7974B5AB-7C84-F554-FDDD-2721E79D44D6}"/>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1;p37">
              <a:extLst>
                <a:ext uri="{FF2B5EF4-FFF2-40B4-BE49-F238E27FC236}">
                  <a16:creationId xmlns:a16="http://schemas.microsoft.com/office/drawing/2014/main" id="{22A084CD-76D6-A00A-136D-8E52DDABCCE3}"/>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2;p37">
              <a:extLst>
                <a:ext uri="{FF2B5EF4-FFF2-40B4-BE49-F238E27FC236}">
                  <a16:creationId xmlns:a16="http://schemas.microsoft.com/office/drawing/2014/main" id="{790F3D1D-55A6-2379-4CF3-6459DBDCC8AD}"/>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p37">
              <a:extLst>
                <a:ext uri="{FF2B5EF4-FFF2-40B4-BE49-F238E27FC236}">
                  <a16:creationId xmlns:a16="http://schemas.microsoft.com/office/drawing/2014/main" id="{ABAB35A2-5A67-73F0-04CC-A1A2076DDE5C}"/>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454;p37">
            <a:extLst>
              <a:ext uri="{FF2B5EF4-FFF2-40B4-BE49-F238E27FC236}">
                <a16:creationId xmlns:a16="http://schemas.microsoft.com/office/drawing/2014/main" id="{4E9F0456-FD2E-AF7E-600E-46D17A5EBE14}"/>
              </a:ext>
            </a:extLst>
          </p:cNvPr>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6;p37">
            <a:extLst>
              <a:ext uri="{FF2B5EF4-FFF2-40B4-BE49-F238E27FC236}">
                <a16:creationId xmlns:a16="http://schemas.microsoft.com/office/drawing/2014/main" id="{1C0E546D-481F-378E-D879-C89E6F65A16D}"/>
              </a:ext>
            </a:extLst>
          </p:cNvPr>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7;p37">
            <a:extLst>
              <a:ext uri="{FF2B5EF4-FFF2-40B4-BE49-F238E27FC236}">
                <a16:creationId xmlns:a16="http://schemas.microsoft.com/office/drawing/2014/main" id="{8CE7904E-EED7-13AD-D293-EC3BBAAC9132}"/>
              </a:ext>
            </a:extLst>
          </p:cNvPr>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8;p37">
            <a:extLst>
              <a:ext uri="{FF2B5EF4-FFF2-40B4-BE49-F238E27FC236}">
                <a16:creationId xmlns:a16="http://schemas.microsoft.com/office/drawing/2014/main" id="{0E0258AF-64BC-61DB-99CD-764C4990BB7E}"/>
              </a:ext>
            </a:extLst>
          </p:cNvPr>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0;p37">
            <a:extLst>
              <a:ext uri="{FF2B5EF4-FFF2-40B4-BE49-F238E27FC236}">
                <a16:creationId xmlns:a16="http://schemas.microsoft.com/office/drawing/2014/main" id="{1CF9503D-EDD0-1493-1C71-72E941221688}"/>
              </a:ext>
            </a:extLst>
          </p:cNvPr>
          <p:cNvSpPr/>
          <p:nvPr/>
        </p:nvSpPr>
        <p:spPr>
          <a:xfrm rot="7201932">
            <a:off x="8291053" y="3070144"/>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1;p37">
            <a:extLst>
              <a:ext uri="{FF2B5EF4-FFF2-40B4-BE49-F238E27FC236}">
                <a16:creationId xmlns:a16="http://schemas.microsoft.com/office/drawing/2014/main" id="{0F12E84D-BD61-03BD-81C2-3A53AA4D9B72}"/>
              </a:ext>
            </a:extLst>
          </p:cNvPr>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64;p37">
            <a:extLst>
              <a:ext uri="{FF2B5EF4-FFF2-40B4-BE49-F238E27FC236}">
                <a16:creationId xmlns:a16="http://schemas.microsoft.com/office/drawing/2014/main" id="{4EF66B36-3E2D-C7A9-2F8D-D05F8112F841}"/>
              </a:ext>
            </a:extLst>
          </p:cNvPr>
          <p:cNvGrpSpPr/>
          <p:nvPr/>
        </p:nvGrpSpPr>
        <p:grpSpPr>
          <a:xfrm rot="5400000">
            <a:off x="7461288" y="4014463"/>
            <a:ext cx="65475" cy="397950"/>
            <a:chOff x="2551425" y="1409425"/>
            <a:chExt cx="65475" cy="397950"/>
          </a:xfrm>
        </p:grpSpPr>
        <p:sp>
          <p:nvSpPr>
            <p:cNvPr id="24" name="Google Shape;465;p37">
              <a:extLst>
                <a:ext uri="{FF2B5EF4-FFF2-40B4-BE49-F238E27FC236}">
                  <a16:creationId xmlns:a16="http://schemas.microsoft.com/office/drawing/2014/main" id="{513E6BB9-896C-4B83-96CB-17E12E9C608C}"/>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6;p37">
              <a:extLst>
                <a:ext uri="{FF2B5EF4-FFF2-40B4-BE49-F238E27FC236}">
                  <a16:creationId xmlns:a16="http://schemas.microsoft.com/office/drawing/2014/main" id="{41909432-8ABD-1963-5B90-3C94B419CF88}"/>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7;p37">
              <a:extLst>
                <a:ext uri="{FF2B5EF4-FFF2-40B4-BE49-F238E27FC236}">
                  <a16:creationId xmlns:a16="http://schemas.microsoft.com/office/drawing/2014/main" id="{C64E648C-3B62-B0B3-D3AA-2A441DB44EB2}"/>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8;p37">
              <a:extLst>
                <a:ext uri="{FF2B5EF4-FFF2-40B4-BE49-F238E27FC236}">
                  <a16:creationId xmlns:a16="http://schemas.microsoft.com/office/drawing/2014/main" id="{08B6713E-D40B-E061-D0B1-180C68F9E43B}"/>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9;p37">
              <a:extLst>
                <a:ext uri="{FF2B5EF4-FFF2-40B4-BE49-F238E27FC236}">
                  <a16:creationId xmlns:a16="http://schemas.microsoft.com/office/drawing/2014/main" id="{D1B88F67-5645-E93F-4DCA-0342E9566366}"/>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0;p37">
              <a:extLst>
                <a:ext uri="{FF2B5EF4-FFF2-40B4-BE49-F238E27FC236}">
                  <a16:creationId xmlns:a16="http://schemas.microsoft.com/office/drawing/2014/main" id="{60A1FB1D-46CC-1DB3-791A-DF10A6565D3C}"/>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1;p37">
              <a:extLst>
                <a:ext uri="{FF2B5EF4-FFF2-40B4-BE49-F238E27FC236}">
                  <a16:creationId xmlns:a16="http://schemas.microsoft.com/office/drawing/2014/main" id="{CE186DD2-67DB-2883-E484-BDE2FCEF28EC}"/>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2;p37">
              <a:extLst>
                <a:ext uri="{FF2B5EF4-FFF2-40B4-BE49-F238E27FC236}">
                  <a16:creationId xmlns:a16="http://schemas.microsoft.com/office/drawing/2014/main" id="{D7F8C6BC-0ED7-B76E-819E-993729EA564A}"/>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3;p37">
              <a:extLst>
                <a:ext uri="{FF2B5EF4-FFF2-40B4-BE49-F238E27FC236}">
                  <a16:creationId xmlns:a16="http://schemas.microsoft.com/office/drawing/2014/main" id="{0D7DCD90-6C07-0086-84CC-75C49B19086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4;p37">
              <a:extLst>
                <a:ext uri="{FF2B5EF4-FFF2-40B4-BE49-F238E27FC236}">
                  <a16:creationId xmlns:a16="http://schemas.microsoft.com/office/drawing/2014/main" id="{FF10C729-15F8-9134-295A-1BF243868229}"/>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 name="Google Shape;493;p37">
            <a:extLst>
              <a:ext uri="{FF2B5EF4-FFF2-40B4-BE49-F238E27FC236}">
                <a16:creationId xmlns:a16="http://schemas.microsoft.com/office/drawing/2014/main" id="{FA129C48-45AF-FCF1-E57B-3DE7564123D0}"/>
              </a:ext>
            </a:extLst>
          </p:cNvPr>
          <p:cNvCxnSpPr/>
          <p:nvPr/>
        </p:nvCxnSpPr>
        <p:spPr>
          <a:xfrm>
            <a:off x="3123778" y="3207422"/>
            <a:ext cx="2772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6883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921C5BA-6E34-C0F2-2AC7-47D188DF06C8}"/>
              </a:ext>
            </a:extLst>
          </p:cNvPr>
          <p:cNvGraphicFramePr/>
          <p:nvPr>
            <p:extLst>
              <p:ext uri="{D42A27DB-BD31-4B8C-83A1-F6EECF244321}">
                <p14:modId xmlns:p14="http://schemas.microsoft.com/office/powerpoint/2010/main" val="2273834031"/>
              </p:ext>
            </p:extLst>
          </p:nvPr>
        </p:nvGraphicFramePr>
        <p:xfrm>
          <a:off x="3125756" y="1779110"/>
          <a:ext cx="3095700" cy="12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sym typeface="Bebas Neue"/>
              </a:rPr>
              <a:t>BIG DATA</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8"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1453362"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23778" y="3207422"/>
            <a:ext cx="2772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FF518545-745D-15F9-117F-C60B2678FA64}"/>
              </a:ext>
            </a:extLst>
          </p:cNvPr>
          <p:cNvPicPr>
            <a:picLocks noChangeAspect="1"/>
          </p:cNvPicPr>
          <p:nvPr/>
        </p:nvPicPr>
        <p:blipFill>
          <a:blip r:embed="rId10"/>
          <a:stretch>
            <a:fillRect/>
          </a:stretch>
        </p:blipFill>
        <p:spPr>
          <a:xfrm>
            <a:off x="3033889" y="947144"/>
            <a:ext cx="707197" cy="713294"/>
          </a:xfrm>
          <a:prstGeom prst="rect">
            <a:avLst/>
          </a:prstGeom>
        </p:spPr>
      </p:pic>
      <p:pic>
        <p:nvPicPr>
          <p:cNvPr id="6" name="Picture 5">
            <a:extLst>
              <a:ext uri="{FF2B5EF4-FFF2-40B4-BE49-F238E27FC236}">
                <a16:creationId xmlns:a16="http://schemas.microsoft.com/office/drawing/2014/main" id="{9261AD4B-0747-C31B-0022-0E8698587843}"/>
              </a:ext>
            </a:extLst>
          </p:cNvPr>
          <p:cNvPicPr>
            <a:picLocks noChangeAspect="1"/>
          </p:cNvPicPr>
          <p:nvPr/>
        </p:nvPicPr>
        <p:blipFill>
          <a:blip r:embed="rId11"/>
          <a:stretch>
            <a:fillRect/>
          </a:stretch>
        </p:blipFill>
        <p:spPr>
          <a:xfrm>
            <a:off x="2939296" y="928256"/>
            <a:ext cx="914479" cy="963251"/>
          </a:xfrm>
          <a:prstGeom prst="rect">
            <a:avLst/>
          </a:prstGeom>
        </p:spPr>
      </p:pic>
    </p:spTree>
    <p:extLst>
      <p:ext uri="{BB962C8B-B14F-4D97-AF65-F5344CB8AC3E}">
        <p14:creationId xmlns:p14="http://schemas.microsoft.com/office/powerpoint/2010/main" val="247258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MÔ TẢ DỮ LIỆU</a:t>
            </a:r>
            <a:endParaRPr/>
          </a:p>
        </p:txBody>
      </p:sp>
      <p:grpSp>
        <p:nvGrpSpPr>
          <p:cNvPr id="356" name="Google Shape;356;p36"/>
          <p:cNvGrpSpPr/>
          <p:nvPr/>
        </p:nvGrpSpPr>
        <p:grpSpPr>
          <a:xfrm rot="5400000">
            <a:off x="8254059" y="738249"/>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818999" y="3279126"/>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2283453" y="37825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2574264" y="2713227"/>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765640" y="3229102"/>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893164" y="276969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16502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9F51E10A-5B8A-ABCD-A91A-AE5768C6425A}"/>
              </a:ext>
            </a:extLst>
          </p:cNvPr>
          <p:cNvPicPr>
            <a:picLocks noChangeAspect="1"/>
          </p:cNvPicPr>
          <p:nvPr/>
        </p:nvPicPr>
        <p:blipFill>
          <a:blip r:embed="rId5"/>
          <a:stretch>
            <a:fillRect/>
          </a:stretch>
        </p:blipFill>
        <p:spPr>
          <a:xfrm>
            <a:off x="3546445" y="553450"/>
            <a:ext cx="4883254" cy="4045373"/>
          </a:xfrm>
          <a:prstGeom prst="rect">
            <a:avLst/>
          </a:prstGeom>
        </p:spPr>
      </p:pic>
      <p:pic>
        <p:nvPicPr>
          <p:cNvPr id="5" name="Picture 4">
            <a:extLst>
              <a:ext uri="{FF2B5EF4-FFF2-40B4-BE49-F238E27FC236}">
                <a16:creationId xmlns:a16="http://schemas.microsoft.com/office/drawing/2014/main" id="{61F6BE87-69FC-791B-58A7-F6D429DE687C}"/>
              </a:ext>
            </a:extLst>
          </p:cNvPr>
          <p:cNvPicPr>
            <a:picLocks noChangeAspect="1"/>
          </p:cNvPicPr>
          <p:nvPr/>
        </p:nvPicPr>
        <p:blipFill>
          <a:blip r:embed="rId6"/>
          <a:stretch>
            <a:fillRect/>
          </a:stretch>
        </p:blipFill>
        <p:spPr>
          <a:xfrm>
            <a:off x="7067838" y="214729"/>
            <a:ext cx="1475360" cy="377985"/>
          </a:xfrm>
          <a:prstGeom prst="rect">
            <a:avLst/>
          </a:prstGeom>
        </p:spPr>
      </p:pic>
      <p:sp>
        <p:nvSpPr>
          <p:cNvPr id="6" name="TextBox 5">
            <a:extLst>
              <a:ext uri="{FF2B5EF4-FFF2-40B4-BE49-F238E27FC236}">
                <a16:creationId xmlns:a16="http://schemas.microsoft.com/office/drawing/2014/main" id="{F12F5944-9033-0576-EEE2-FCF383C9D598}"/>
              </a:ext>
            </a:extLst>
          </p:cNvPr>
          <p:cNvSpPr txBox="1"/>
          <p:nvPr/>
        </p:nvSpPr>
        <p:spPr>
          <a:xfrm>
            <a:off x="644547" y="1393501"/>
            <a:ext cx="3002666" cy="1062855"/>
          </a:xfrm>
          <a:prstGeom prst="rect">
            <a:avLst/>
          </a:prstGeom>
          <a:noFill/>
        </p:spPr>
        <p:txBody>
          <a:bodyPr wrap="square" rtlCol="0">
            <a:spAutoFit/>
          </a:bodyPr>
          <a:lstStyle/>
          <a:p>
            <a:pPr marR="0" lvl="0">
              <a:lnSpc>
                <a:spcPct val="106000"/>
              </a:lnSpc>
              <a:spcBef>
                <a:spcPts val="0"/>
              </a:spcBef>
              <a:spcAft>
                <a:spcPts val="0"/>
              </a:spcAft>
            </a:pPr>
            <a:r>
              <a:rPr lang="en-US" sz="2000" kern="100">
                <a:solidFill>
                  <a:schemeClr val="tx1"/>
                </a:solidFill>
                <a:effectLst/>
                <a:latin typeface="Times New Roman" panose="02020603050405020304" pitchFamily="18" charset="0"/>
                <a:ea typeface="Calibri" panose="020F0502020204030204" pitchFamily="34" charset="0"/>
              </a:rPr>
              <a:t>-    Số lượng thuộc tính: 8</a:t>
            </a:r>
          </a:p>
          <a:p>
            <a:pPr marR="0" lvl="0">
              <a:lnSpc>
                <a:spcPct val="106000"/>
              </a:lnSpc>
              <a:spcBef>
                <a:spcPts val="0"/>
              </a:spcBef>
              <a:spcAft>
                <a:spcPts val="800"/>
              </a:spcAft>
            </a:pPr>
            <a:r>
              <a:rPr lang="en-US" sz="2000" kern="0">
                <a:solidFill>
                  <a:schemeClr val="tx1"/>
                </a:solidFill>
                <a:effectLst/>
                <a:latin typeface="Times New Roman" panose="02020603050405020304" pitchFamily="18" charset="0"/>
                <a:ea typeface="Calibri" panose="020F0502020204030204" pitchFamily="34" charset="0"/>
              </a:rPr>
              <a:t>-    Số lượng bản ghi: 2000</a:t>
            </a:r>
            <a:endParaRPr lang="en-US" sz="2000" kern="100">
              <a:solidFill>
                <a:schemeClr val="tx1"/>
              </a:solidFill>
              <a:effectLst/>
              <a:latin typeface="Times New Roman" panose="02020603050405020304" pitchFamily="18" charset="0"/>
              <a:ea typeface="Calibri" panose="020F0502020204030204" pitchFamily="34" charset="0"/>
            </a:endParaRP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921C5BA-6E34-C0F2-2AC7-47D188DF06C8}"/>
              </a:ext>
            </a:extLst>
          </p:cNvPr>
          <p:cNvGraphicFramePr/>
          <p:nvPr>
            <p:extLst>
              <p:ext uri="{D42A27DB-BD31-4B8C-83A1-F6EECF244321}">
                <p14:modId xmlns:p14="http://schemas.microsoft.com/office/powerpoint/2010/main" val="2760019454"/>
              </p:ext>
            </p:extLst>
          </p:nvPr>
        </p:nvGraphicFramePr>
        <p:xfrm>
          <a:off x="3125756" y="1779110"/>
          <a:ext cx="3095700" cy="126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sym typeface="Bebas Neue"/>
              </a:rPr>
              <a:t>BIG DATA</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17209" y="3349084"/>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8"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1453362"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23778" y="3207422"/>
            <a:ext cx="2772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FF518545-745D-15F9-117F-C60B2678FA64}"/>
              </a:ext>
            </a:extLst>
          </p:cNvPr>
          <p:cNvPicPr>
            <a:picLocks noChangeAspect="1"/>
          </p:cNvPicPr>
          <p:nvPr/>
        </p:nvPicPr>
        <p:blipFill>
          <a:blip r:embed="rId10"/>
          <a:stretch>
            <a:fillRect/>
          </a:stretch>
        </p:blipFill>
        <p:spPr>
          <a:xfrm>
            <a:off x="3033889" y="947144"/>
            <a:ext cx="707197" cy="713294"/>
          </a:xfrm>
          <a:prstGeom prst="rect">
            <a:avLst/>
          </a:prstGeom>
        </p:spPr>
      </p:pic>
      <p:pic>
        <p:nvPicPr>
          <p:cNvPr id="5" name="Picture 4">
            <a:extLst>
              <a:ext uri="{FF2B5EF4-FFF2-40B4-BE49-F238E27FC236}">
                <a16:creationId xmlns:a16="http://schemas.microsoft.com/office/drawing/2014/main" id="{0D7BF83C-A524-33F0-0183-F863613A8F7A}"/>
              </a:ext>
            </a:extLst>
          </p:cNvPr>
          <p:cNvPicPr>
            <a:picLocks noChangeAspect="1"/>
          </p:cNvPicPr>
          <p:nvPr/>
        </p:nvPicPr>
        <p:blipFill>
          <a:blip r:embed="rId11"/>
          <a:stretch>
            <a:fillRect/>
          </a:stretch>
        </p:blipFill>
        <p:spPr>
          <a:xfrm>
            <a:off x="2937201" y="929050"/>
            <a:ext cx="914479" cy="963251"/>
          </a:xfrm>
          <a:prstGeom prst="rect">
            <a:avLst/>
          </a:prstGeom>
        </p:spPr>
      </p:pic>
    </p:spTree>
    <p:extLst>
      <p:ext uri="{BB962C8B-B14F-4D97-AF65-F5344CB8AC3E}">
        <p14:creationId xmlns:p14="http://schemas.microsoft.com/office/powerpoint/2010/main" val="2586132150"/>
      </p:ext>
    </p:extLst>
  </p:cSld>
  <p:clrMapOvr>
    <a:masterClrMapping/>
  </p:clrMapOvr>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1544</Words>
  <Application>Microsoft Office PowerPoint</Application>
  <PresentationFormat>On-screen Show (16:9)</PresentationFormat>
  <Paragraphs>246</Paragraphs>
  <Slides>32</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Bebas Neue</vt:lpstr>
      <vt:lpstr>Roboto Condensed Light</vt:lpstr>
      <vt:lpstr>Arial</vt:lpstr>
      <vt:lpstr>Anaheim</vt:lpstr>
      <vt:lpstr>Calibri</vt:lpstr>
      <vt:lpstr>Times New Roman</vt:lpstr>
      <vt:lpstr>Yu Gothic Light</vt:lpstr>
      <vt:lpstr>Calibri Light</vt:lpstr>
      <vt:lpstr>Arial Black</vt:lpstr>
      <vt:lpstr>Aptos Black</vt:lpstr>
      <vt:lpstr>Arimo</vt:lpstr>
      <vt:lpstr>Symbol</vt:lpstr>
      <vt:lpstr>Data Analysis for Business by Slidesgo</vt:lpstr>
      <vt:lpstr>  MAPREDUCE AND K-MEANS</vt:lpstr>
      <vt:lpstr>01</vt:lpstr>
      <vt:lpstr>PowerPoint Presentation</vt:lpstr>
      <vt:lpstr>MAPREDUCE  K-MEANS</vt:lpstr>
      <vt:lpstr>PowerPoint Presentation</vt:lpstr>
      <vt:lpstr>GiỚI THIỆU BÀI TOÁN</vt:lpstr>
      <vt:lpstr>PowerPoint Presentation</vt:lpstr>
      <vt:lpstr>MÔ TẢ DỮ LIỆU</vt:lpstr>
      <vt:lpstr>PowerPoint Presentation</vt:lpstr>
      <vt:lpstr>CÔNG NGHỆ SỬ DỤNG</vt:lpstr>
      <vt:lpstr>PowerPoint Presentation</vt:lpstr>
      <vt:lpstr>XỬ LÍ DỮ LIỆU </vt:lpstr>
      <vt:lpstr>XỬ LÍ DỮ LIỆU</vt:lpstr>
      <vt:lpstr>XỬ LÍ DỮ LIỆU – TIỀN XỬ LÍ</vt:lpstr>
      <vt:lpstr>XÁC ĐINH SỐ LƯỢNG CỤM K</vt:lpstr>
      <vt:lpstr>SỬ DỤNG MONGODB ĐỂ LƯU TRỮ DỮ LIỆU</vt:lpstr>
      <vt:lpstr>SỬ DỤNG MONGODB ĐỂ LƯU TRỮ DỮ LIỆU</vt:lpstr>
      <vt:lpstr>XÂY DỰNG CÁC API  </vt:lpstr>
      <vt:lpstr>XÂY DỰNG CÁC API</vt:lpstr>
      <vt:lpstr>HADOOP MAPREDUCE PHÂN CỤM DỮ LIỆU </vt:lpstr>
      <vt:lpstr>PowerPoint Presentation</vt:lpstr>
      <vt:lpstr>KẾT QUẢ BÀI TOÁN</vt:lpstr>
      <vt:lpstr>KẾT QUẢ BÀI TOÁN</vt:lpstr>
      <vt:lpstr>KẾT QUẢ BÀI TOÁN</vt:lpstr>
      <vt:lpstr>KẾT QUẢ BÀI TOÁN</vt:lpstr>
      <vt:lpstr>KẾT QUẢ BÀI TOÁN</vt:lpstr>
      <vt:lpstr>KẾT QUẢ BÀI TOÁN</vt:lpstr>
      <vt:lpstr>KẾT QUẢ BÀI TOÁN</vt:lpstr>
      <vt:lpstr>DỰ ĐOÁN</vt:lpstr>
      <vt:lpstr>KẾT LUẬN</vt:lpstr>
      <vt:lpstr>KẾT LUẬN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Mapreduce and k-means</dc:title>
  <dc:creator>FPTSHOP</dc:creator>
  <cp:lastModifiedBy>daothikieutrang</cp:lastModifiedBy>
  <cp:revision>6</cp:revision>
  <dcterms:modified xsi:type="dcterms:W3CDTF">2023-11-10T09:32:47Z</dcterms:modified>
</cp:coreProperties>
</file>